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</p:sldMasterIdLst>
  <p:notesMasterIdLst>
    <p:notesMasterId r:id="rId40"/>
  </p:notesMasterIdLst>
  <p:sldIdLst>
    <p:sldId id="256" r:id="rId2"/>
    <p:sldId id="355" r:id="rId3"/>
    <p:sldId id="259" r:id="rId4"/>
    <p:sldId id="358" r:id="rId5"/>
    <p:sldId id="257" r:id="rId6"/>
    <p:sldId id="389" r:id="rId7"/>
    <p:sldId id="399" r:id="rId8"/>
    <p:sldId id="359" r:id="rId9"/>
    <p:sldId id="357" r:id="rId10"/>
    <p:sldId id="403" r:id="rId11"/>
    <p:sldId id="365" r:id="rId12"/>
    <p:sldId id="400" r:id="rId13"/>
    <p:sldId id="402" r:id="rId14"/>
    <p:sldId id="404" r:id="rId15"/>
    <p:sldId id="366" r:id="rId16"/>
    <p:sldId id="367" r:id="rId17"/>
    <p:sldId id="368" r:id="rId18"/>
    <p:sldId id="397" r:id="rId19"/>
    <p:sldId id="398" r:id="rId20"/>
    <p:sldId id="405" r:id="rId21"/>
    <p:sldId id="381" r:id="rId22"/>
    <p:sldId id="382" r:id="rId23"/>
    <p:sldId id="406" r:id="rId24"/>
    <p:sldId id="385" r:id="rId25"/>
    <p:sldId id="361" r:id="rId26"/>
    <p:sldId id="396" r:id="rId27"/>
    <p:sldId id="383" r:id="rId28"/>
    <p:sldId id="395" r:id="rId29"/>
    <p:sldId id="386" r:id="rId30"/>
    <p:sldId id="393" r:id="rId31"/>
    <p:sldId id="387" r:id="rId32"/>
    <p:sldId id="360" r:id="rId33"/>
    <p:sldId id="388" r:id="rId34"/>
    <p:sldId id="362" r:id="rId35"/>
    <p:sldId id="391" r:id="rId36"/>
    <p:sldId id="363" r:id="rId37"/>
    <p:sldId id="392" r:id="rId38"/>
    <p:sldId id="364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73FDCD-383F-43DE-A1A2-59298377628B}">
  <a:tblStyle styleId="{EA73FDCD-383F-43DE-A1A2-5929837762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132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85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24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37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409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959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775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276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18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173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838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8" name="Google Shape;12558;gb7f9c7beca_0_3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9" name="Google Shape;12559;gb7f9c7beca_0_3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33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143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856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554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220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39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4" name="Google Shape;12534;gb7f9c7beca_0_5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5" name="Google Shape;12535;gb7f9c7beca_0_5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500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439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393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742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63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124aa99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124aa99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753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15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e124aa996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e124aa996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4923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28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9" name="Google Shape;11769;g8bf799512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0" name="Google Shape;11770;g8bf799512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772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1793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4" name="Google Shape;11774;gb7f9c7beca_0_3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5" name="Google Shape;11775;gb7f9c7beca_0_3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351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1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6" name="Google Shape;13586;g8b4d07d4c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7" name="Google Shape;13587;g8b4d07d4c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68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39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39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gb7f9c7beca_0_5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4" name="Google Shape;6244;gb7f9c7beca_0_5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14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40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subTitle" idx="1"/>
          </p:nvPr>
        </p:nvSpPr>
        <p:spPr>
          <a:xfrm>
            <a:off x="717500" y="3765536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2"/>
          </p:nvPr>
        </p:nvSpPr>
        <p:spPr>
          <a:xfrm>
            <a:off x="3396125" y="3765530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3"/>
          </p:nvPr>
        </p:nvSpPr>
        <p:spPr>
          <a:xfrm>
            <a:off x="6074750" y="3765523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4"/>
          </p:nvPr>
        </p:nvSpPr>
        <p:spPr>
          <a:xfrm>
            <a:off x="640760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2">
            <a:alphaModFix/>
          </a:blip>
          <a:srcRect l="55100"/>
          <a:stretch/>
        </p:blipFill>
        <p:spPr>
          <a:xfrm>
            <a:off x="0" y="2353225"/>
            <a:ext cx="886950" cy="18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r="51264" b="51200"/>
          <a:stretch/>
        </p:blipFill>
        <p:spPr>
          <a:xfrm>
            <a:off x="8174225" y="4259825"/>
            <a:ext cx="969776" cy="8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t="49023"/>
          <a:stretch/>
        </p:blipFill>
        <p:spPr>
          <a:xfrm>
            <a:off x="4447550" y="2"/>
            <a:ext cx="2751499" cy="12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 rotWithShape="1">
          <a:blip r:embed="rId2">
            <a:alphaModFix/>
          </a:blip>
          <a:srcRect t="59" b="49"/>
          <a:stretch/>
        </p:blipFill>
        <p:spPr>
          <a:xfrm rot="10800000" flipH="1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ubTitle" idx="1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ubTitle" idx="2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3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4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5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subTitle" idx="6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7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8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9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13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4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subTitle" idx="15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>
            <a:spLocks noGrp="1"/>
          </p:cNvSpPr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1" name="Google Shape;421;p57"/>
          <p:cNvSpPr txBox="1">
            <a:spLocks noGrp="1"/>
          </p:cNvSpPr>
          <p:nvPr>
            <p:ph type="subTitle" idx="1"/>
          </p:nvPr>
        </p:nvSpPr>
        <p:spPr>
          <a:xfrm>
            <a:off x="703250" y="1427640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7"/>
          <p:cNvSpPr txBox="1"/>
          <p:nvPr/>
        </p:nvSpPr>
        <p:spPr>
          <a:xfrm>
            <a:off x="703250" y="3578200"/>
            <a:ext cx="361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23" name="Google Shape;423;p57"/>
          <p:cNvSpPr txBox="1">
            <a:spLocks noGrp="1"/>
          </p:cNvSpPr>
          <p:nvPr>
            <p:ph type="subTitle" idx="2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 t="6390" r="48232" b="45119"/>
          <a:stretch/>
        </p:blipFill>
        <p:spPr>
          <a:xfrm rot="10800000">
            <a:off x="-235000" y="-44675"/>
            <a:ext cx="1420075" cy="12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r="21203" b="28083"/>
          <a:stretch/>
        </p:blipFill>
        <p:spPr>
          <a:xfrm rot="4217121">
            <a:off x="-467479" y="3333364"/>
            <a:ext cx="2399831" cy="213634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13225" y="1928250"/>
            <a:ext cx="4394100" cy="12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1">
  <p:cSld name="CUSTOM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 hasCustomPrompt="1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4" hasCustomPrompt="1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7" hasCustomPrompt="1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13" hasCustomPrompt="1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16" hasCustomPrompt="1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19" hasCustomPrompt="1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t="28335" r="5708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5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13225" y="3305750"/>
            <a:ext cx="24888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713225" y="2147500"/>
            <a:ext cx="59610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2">
            <a:alphaModFix amt="86000"/>
          </a:blip>
          <a:srcRect t="41221"/>
          <a:stretch/>
        </p:blipFill>
        <p:spPr>
          <a:xfrm rot="10800000" flipH="1">
            <a:off x="3668650" y="3849274"/>
            <a:ext cx="2491451" cy="132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 amt="86000"/>
          </a:blip>
          <a:srcRect b="55711"/>
          <a:stretch/>
        </p:blipFill>
        <p:spPr>
          <a:xfrm rot="10800000" flipH="1">
            <a:off x="1088534" y="1"/>
            <a:ext cx="3382091" cy="14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 amt="86000"/>
          </a:blip>
          <a:srcRect l="16240" b="59170"/>
          <a:stretch/>
        </p:blipFill>
        <p:spPr>
          <a:xfrm rot="10800000" flipH="1">
            <a:off x="4600" y="0"/>
            <a:ext cx="2954929" cy="13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8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4107650" y="3266550"/>
            <a:ext cx="4394100" cy="12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34450" y="1000477"/>
            <a:ext cx="1018151" cy="99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400" y="399475"/>
            <a:ext cx="2635957" cy="2398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l="43333"/>
          <a:stretch/>
        </p:blipFill>
        <p:spPr>
          <a:xfrm>
            <a:off x="0" y="73050"/>
            <a:ext cx="1157524" cy="184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956" y="836390"/>
            <a:ext cx="2554868" cy="2292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2" hasCustomPrompt="1"/>
          </p:nvPr>
        </p:nvSpPr>
        <p:spPr>
          <a:xfrm>
            <a:off x="3387000" y="19577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3264300" y="3950125"/>
            <a:ext cx="2615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_1"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 hasCustomPrompt="1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5922750" y="256455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2">
            <a:alphaModFix/>
          </a:blip>
          <a:srcRect t="17525" r="24276"/>
          <a:stretch/>
        </p:blipFill>
        <p:spPr>
          <a:xfrm>
            <a:off x="7036275" y="0"/>
            <a:ext cx="2107725" cy="20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55711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2">
            <a:alphaModFix/>
          </a:blip>
          <a:srcRect l="28850" b="5917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6" r:id="rId4"/>
    <p:sldLayoutId id="2147483663" r:id="rId5"/>
    <p:sldLayoutId id="2147483665" r:id="rId6"/>
    <p:sldLayoutId id="2147483666" r:id="rId7"/>
    <p:sldLayoutId id="2147483671" r:id="rId8"/>
    <p:sldLayoutId id="2147483672" r:id="rId9"/>
    <p:sldLayoutId id="2147483679" r:id="rId10"/>
    <p:sldLayoutId id="2147483683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jaqueline-jana-da-silva-648394105/" TargetMode="External"/><Relationship Id="rId13" Type="http://schemas.openxmlformats.org/officeDocument/2006/relationships/image" Target="../media/image35.png"/><Relationship Id="rId3" Type="http://schemas.openxmlformats.org/officeDocument/2006/relationships/hyperlink" Target="https://naskgo.com.br/" TargetMode="External"/><Relationship Id="rId7" Type="http://schemas.openxmlformats.org/officeDocument/2006/relationships/hyperlink" Target="https://www.linkedin.com/in/joao-pedro-oliveira-ferreira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in/evandrocf4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79.jpg"/><Relationship Id="rId9" Type="http://schemas.openxmlformats.org/officeDocument/2006/relationships/image" Target="../media/image37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subTitle" idx="1"/>
          </p:nvPr>
        </p:nvSpPr>
        <p:spPr>
          <a:xfrm>
            <a:off x="4572000" y="2105058"/>
            <a:ext cx="3294479" cy="1142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pt-BR" sz="1800" dirty="0"/>
              <a:t>Análise Comparativa de Modelos Estatísticos</a:t>
            </a:r>
            <a:endParaRPr sz="1800" dirty="0"/>
          </a:p>
        </p:txBody>
      </p:sp>
      <p:sp>
        <p:nvSpPr>
          <p:cNvPr id="450" name="Google Shape;450;p64"/>
          <p:cNvSpPr txBox="1">
            <a:spLocks noGrp="1"/>
          </p:cNvSpPr>
          <p:nvPr>
            <p:ph type="ctrTitle"/>
          </p:nvPr>
        </p:nvSpPr>
        <p:spPr>
          <a:xfrm>
            <a:off x="2957946" y="497932"/>
            <a:ext cx="5867686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Wine Dataset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1927091" y="1934104"/>
            <a:ext cx="6503809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2562596" y="2571750"/>
            <a:ext cx="5674753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2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921299-F206-A075-16D7-A711CA5B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40" y="1705296"/>
            <a:ext cx="2970789" cy="2577692"/>
          </a:xfrm>
          <a:prstGeom prst="rect">
            <a:avLst/>
          </a:prstGeom>
        </p:spPr>
      </p:pic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132501" y="1620235"/>
            <a:ext cx="42983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/>
              <a:t>O dataset tem 14 atributos/colunas e 141 linhas/amostras das quais, 0 são linhas/amostras nulas.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/>
              <a:t>Logo, temos uma inconsistência de 0.00%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14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132501" y="1620235"/>
            <a:ext cx="42983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/>
              <a:t>Os dados estão bem distribuídos entre as 3 classes </a:t>
            </a:r>
            <a:endParaRPr lang="en-US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EE4448-6E9F-850C-F955-F4883C2D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2365970"/>
            <a:ext cx="2495609" cy="199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132501" y="1620235"/>
            <a:ext cx="42983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/>
              <a:t>Mantivemos a mesma proporção da base completa, nas bases de treino e teste</a:t>
            </a:r>
            <a:endParaRPr lang="en-US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834F68-A535-0D24-E63D-1B77820F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" y="2365200"/>
            <a:ext cx="2512372" cy="20109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C85D3FB-10C2-F844-C8A6-A0EDFFE09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376" y="2850374"/>
            <a:ext cx="2560601" cy="20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3883662" y="1934104"/>
            <a:ext cx="4547238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4765729" y="2571750"/>
            <a:ext cx="3471620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193707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2" y="1963877"/>
            <a:ext cx="2065402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8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dirty="0">
                <a:latin typeface="Oswald"/>
                <a:ea typeface="Oswald"/>
                <a:cs typeface="Oswald"/>
                <a:sym typeface="Oswald"/>
              </a:rPr>
              <a:t>Análise</a:t>
            </a:r>
            <a:endParaRPr lang="pt-BR" dirty="0"/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014327" y="1295400"/>
            <a:ext cx="42983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38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7256" y="196306"/>
            <a:ext cx="407364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Análise: </a:t>
            </a:r>
            <a:r>
              <a:rPr lang="pt-BR" sz="3600" dirty="0"/>
              <a:t>Fenóis Totais</a:t>
            </a: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F3F6ED-7F36-F054-B4F5-C775EDFB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124" y="2373221"/>
            <a:ext cx="5192876" cy="16604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A2E179-D657-ACC3-BD81-B90679596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55851"/>
            <a:ext cx="3794214" cy="187373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79A0F4F-3C11-040E-AC1E-2B5F68420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713" y="1037506"/>
            <a:ext cx="2315840" cy="15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Flavonoides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40BA1F-9FD0-37A9-B60B-A5073B23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76" y="839972"/>
            <a:ext cx="2634601" cy="17317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570A68-6E63-1D2C-63F8-759ACFD4B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804" y="2434856"/>
            <a:ext cx="4999195" cy="160198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5FEBFEB-1EE7-3352-8F01-A294CC377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28260"/>
            <a:ext cx="4041735" cy="19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 err="1"/>
              <a:t>Proantocianidinas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EEA8D9-24A8-3D72-E64A-2068FAA2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23" y="1037506"/>
            <a:ext cx="2739035" cy="179722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14E6F8-7C01-39AB-96D5-8ECA0DD56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660" y="2857501"/>
            <a:ext cx="5220586" cy="16603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022973-52ED-97E7-3AB5-2D2A1D5D5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99879"/>
            <a:ext cx="3692404" cy="17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1783" y="196306"/>
            <a:ext cx="5187397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OD280/OD315 de Vinhos Diluídos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4745182" y="1295400"/>
            <a:ext cx="3567544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74080C2-2611-DD34-7F0A-3D337E52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027" y="1250308"/>
            <a:ext cx="2486110" cy="16366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FECE2E7-D578-D714-BBB8-B93571CA5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078" y="3253563"/>
            <a:ext cx="4133723" cy="131623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84FCBB-439D-F56F-F83F-E9B038A2C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66484"/>
            <a:ext cx="3766119" cy="18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BD7DC-508F-DAFF-E383-F09AB340220E}"/>
              </a:ext>
            </a:extLst>
          </p:cNvPr>
          <p:cNvGrpSpPr/>
          <p:nvPr/>
        </p:nvGrpSpPr>
        <p:grpSpPr>
          <a:xfrm>
            <a:off x="3791794" y="1507048"/>
            <a:ext cx="1689439" cy="1646647"/>
            <a:chOff x="3791794" y="1507048"/>
            <a:chExt cx="1689439" cy="1646647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A7287D5-C22C-690F-C0C7-20F54C1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12573" name="Google Shape;12573;p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61" name="Google Shape;12561;p1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6</a:t>
            </a:r>
            <a:endParaRPr dirty="0"/>
          </a:p>
        </p:txBody>
      </p:sp>
      <p:sp>
        <p:nvSpPr>
          <p:cNvPr id="12562" name="Google Shape;12562;p118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Evandro Costa</a:t>
            </a:r>
            <a:endParaRPr b="0" dirty="0"/>
          </a:p>
        </p:txBody>
      </p:sp>
      <p:sp>
        <p:nvSpPr>
          <p:cNvPr id="12563" name="Google Shape;12563;p118"/>
          <p:cNvSpPr txBox="1">
            <a:spLocks noGrp="1"/>
          </p:cNvSpPr>
          <p:nvPr>
            <p:ph type="subTitle" idx="4"/>
          </p:nvPr>
        </p:nvSpPr>
        <p:spPr>
          <a:xfrm>
            <a:off x="6289840" y="3253425"/>
            <a:ext cx="2023048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João Pedro Ferreira</a:t>
            </a:r>
            <a:endParaRPr dirty="0"/>
          </a:p>
        </p:txBody>
      </p:sp>
      <p:sp>
        <p:nvSpPr>
          <p:cNvPr id="12567" name="Google Shape;12567;p118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Jaqueline Jana</a:t>
            </a:r>
            <a:endParaRPr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6ABD9AC-6F81-60ED-1CBB-18E6FA3F04C7}"/>
              </a:ext>
            </a:extLst>
          </p:cNvPr>
          <p:cNvGrpSpPr/>
          <p:nvPr/>
        </p:nvGrpSpPr>
        <p:grpSpPr>
          <a:xfrm>
            <a:off x="6405798" y="1507050"/>
            <a:ext cx="1631411" cy="1646645"/>
            <a:chOff x="6405798" y="1507050"/>
            <a:chExt cx="1631411" cy="1646645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5048172A-6C24-F5D0-119C-6C84E138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2570" name="Google Shape;12570;p1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50F7C62-A412-CEAE-323D-1F8617F1735F}"/>
              </a:ext>
            </a:extLst>
          </p:cNvPr>
          <p:cNvGrpSpPr/>
          <p:nvPr/>
        </p:nvGrpSpPr>
        <p:grpSpPr>
          <a:xfrm>
            <a:off x="1057738" y="1436424"/>
            <a:ext cx="1809491" cy="1646647"/>
            <a:chOff x="388624" y="1147961"/>
            <a:chExt cx="1809491" cy="1646647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054DC70-70A2-1ABE-8B12-716F18E7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12576" name="Google Shape;12576;p1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77" name="Google Shape;12577;p118"/>
          <p:cNvCxnSpPr/>
          <p:nvPr/>
        </p:nvCxnSpPr>
        <p:spPr>
          <a:xfrm rot="10800000">
            <a:off x="163872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8" name="Google Shape;12578;p118"/>
          <p:cNvCxnSpPr/>
          <p:nvPr/>
        </p:nvCxnSpPr>
        <p:spPr>
          <a:xfrm rot="10800000">
            <a:off x="4192295" y="3788432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9" name="Google Shape;12579;p118"/>
          <p:cNvCxnSpPr/>
          <p:nvPr/>
        </p:nvCxnSpPr>
        <p:spPr>
          <a:xfrm rot="10800000">
            <a:off x="694488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479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2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5793188" y="1934104"/>
            <a:ext cx="2637711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6300277" y="2571750"/>
            <a:ext cx="1937072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410685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3995881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66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3182" y="196306"/>
            <a:ext cx="4447718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Correlações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0FDA4B-A56E-F04C-4382-5CC47D50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1" y="1597858"/>
            <a:ext cx="5076272" cy="33493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C10CD4-D8BE-136D-AA0E-A34008DE8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239"/>
            <a:ext cx="5571033" cy="36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Correlações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E6C9BA-C0F0-4F49-C3F1-EDDCD279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08" y="1482435"/>
            <a:ext cx="5353881" cy="35571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16594A-4F34-6D52-E317-4C8E8415F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" y="1496291"/>
            <a:ext cx="5457995" cy="3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5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6096810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5936689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3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Considerações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278581" y="1288473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/>
              <a:t>Alcalinidade, Magnésio :: Cinzas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733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7" name="Google Shape;12537;p116"/>
          <p:cNvSpPr txBox="1">
            <a:spLocks noGrp="1"/>
          </p:cNvSpPr>
          <p:nvPr>
            <p:ph type="subTitle" idx="1"/>
          </p:nvPr>
        </p:nvSpPr>
        <p:spPr>
          <a:xfrm>
            <a:off x="5879700" y="2904259"/>
            <a:ext cx="3235036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dirty="0"/>
              <a:t>Aplicação dos 3 modelos escolhidos.</a:t>
            </a:r>
          </a:p>
        </p:txBody>
      </p:sp>
      <p:sp>
        <p:nvSpPr>
          <p:cNvPr id="12538" name="Google Shape;12538;p116"/>
          <p:cNvSpPr txBox="1">
            <a:spLocks noGrp="1"/>
          </p:cNvSpPr>
          <p:nvPr>
            <p:ph type="title" idx="2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03.</a:t>
            </a:r>
            <a:endParaRPr sz="5400" dirty="0"/>
          </a:p>
        </p:txBody>
      </p:sp>
      <p:sp>
        <p:nvSpPr>
          <p:cNvPr id="12539" name="Google Shape;12539;p11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Modelagem</a:t>
            </a:r>
            <a:endParaRPr sz="3600" dirty="0"/>
          </a:p>
        </p:txBody>
      </p:sp>
      <p:pic>
        <p:nvPicPr>
          <p:cNvPr id="12540" name="Google Shape;12540;p116"/>
          <p:cNvPicPr preferRelativeResize="0"/>
          <p:nvPr/>
        </p:nvPicPr>
        <p:blipFill rotWithShape="1">
          <a:blip r:embed="rId3">
            <a:alphaModFix/>
          </a:blip>
          <a:srcRect l="49153" r="10635"/>
          <a:stretch/>
        </p:blipFill>
        <p:spPr>
          <a:xfrm flipH="1">
            <a:off x="3811527" y="0"/>
            <a:ext cx="206817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3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9;p73">
            <a:extLst>
              <a:ext uri="{FF2B5EF4-FFF2-40B4-BE49-F238E27FC236}">
                <a16:creationId xmlns:a16="http://schemas.microsoft.com/office/drawing/2014/main" id="{413D48A5-FD1A-BD28-7F4C-332A72246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255" y="538994"/>
            <a:ext cx="2933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5" name="Google Shape;570;p73">
            <a:extLst>
              <a:ext uri="{FF2B5EF4-FFF2-40B4-BE49-F238E27FC236}">
                <a16:creationId xmlns:a16="http://schemas.microsoft.com/office/drawing/2014/main" id="{926D9D87-E742-DFEC-A000-9826741D0A45}"/>
              </a:ext>
            </a:extLst>
          </p:cNvPr>
          <p:cNvSpPr txBox="1"/>
          <p:nvPr/>
        </p:nvSpPr>
        <p:spPr>
          <a:xfrm flipH="1">
            <a:off x="5033550" y="3853112"/>
            <a:ext cx="2864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Combina múltiplos modelos fracos para criar um modelo forte e mais preciso.</a:t>
            </a:r>
          </a:p>
        </p:txBody>
      </p:sp>
      <p:sp>
        <p:nvSpPr>
          <p:cNvPr id="6" name="Google Shape;571;p73">
            <a:extLst>
              <a:ext uri="{FF2B5EF4-FFF2-40B4-BE49-F238E27FC236}">
                <a16:creationId xmlns:a16="http://schemas.microsoft.com/office/drawing/2014/main" id="{4F24ECCD-5051-AC12-65C6-4A53334B55CC}"/>
              </a:ext>
            </a:extLst>
          </p:cNvPr>
          <p:cNvSpPr txBox="1"/>
          <p:nvPr/>
        </p:nvSpPr>
        <p:spPr>
          <a:xfrm flipH="1">
            <a:off x="5053050" y="1187783"/>
            <a:ext cx="4110451" cy="93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Os coeficientes estimados permitem avaliar a importância das variáveis independentes e entender como elas afetam a probabilidade de ocorrência do evento.</a:t>
            </a:r>
          </a:p>
        </p:txBody>
      </p:sp>
      <p:sp>
        <p:nvSpPr>
          <p:cNvPr id="7" name="Google Shape;572;p73">
            <a:extLst>
              <a:ext uri="{FF2B5EF4-FFF2-40B4-BE49-F238E27FC236}">
                <a16:creationId xmlns:a16="http://schemas.microsoft.com/office/drawing/2014/main" id="{5D8EB20B-4C5B-16A7-5D3B-DFE6D1DA5A75}"/>
              </a:ext>
            </a:extLst>
          </p:cNvPr>
          <p:cNvSpPr txBox="1"/>
          <p:nvPr/>
        </p:nvSpPr>
        <p:spPr>
          <a:xfrm flipH="1">
            <a:off x="1082931" y="2479308"/>
            <a:ext cx="3013634" cy="68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Permite visualizar e compreender as decisões tomadas em cada ramificação e nó</a:t>
            </a:r>
          </a:p>
        </p:txBody>
      </p:sp>
      <p:sp>
        <p:nvSpPr>
          <p:cNvPr id="25" name="Google Shape;598;p73">
            <a:extLst>
              <a:ext uri="{FF2B5EF4-FFF2-40B4-BE49-F238E27FC236}">
                <a16:creationId xmlns:a16="http://schemas.microsoft.com/office/drawing/2014/main" id="{E82C8F2E-369F-54CB-B565-CF264F3A382F}"/>
              </a:ext>
            </a:extLst>
          </p:cNvPr>
          <p:cNvSpPr txBox="1">
            <a:spLocks/>
          </p:cNvSpPr>
          <p:nvPr/>
        </p:nvSpPr>
        <p:spPr>
          <a:xfrm flipH="1">
            <a:off x="2038895" y="2159550"/>
            <a:ext cx="205767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800">
                <a:solidFill>
                  <a:schemeClr val="accent5"/>
                </a:solidFill>
              </a:rPr>
              <a:t>Árvore de Decisão</a:t>
            </a:r>
            <a:endParaRPr lang="pt-BR" sz="1800" dirty="0">
              <a:solidFill>
                <a:schemeClr val="accent5"/>
              </a:solidFill>
            </a:endParaRPr>
          </a:p>
        </p:txBody>
      </p:sp>
      <p:sp>
        <p:nvSpPr>
          <p:cNvPr id="26" name="Google Shape;599;p73">
            <a:extLst>
              <a:ext uri="{FF2B5EF4-FFF2-40B4-BE49-F238E27FC236}">
                <a16:creationId xmlns:a16="http://schemas.microsoft.com/office/drawing/2014/main" id="{3B201E4A-CB21-4B46-F4E7-116152BC57C3}"/>
              </a:ext>
            </a:extLst>
          </p:cNvPr>
          <p:cNvSpPr txBox="1">
            <a:spLocks/>
          </p:cNvSpPr>
          <p:nvPr/>
        </p:nvSpPr>
        <p:spPr>
          <a:xfrm flipH="1">
            <a:off x="5053055" y="775593"/>
            <a:ext cx="2108466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>
                <a:solidFill>
                  <a:schemeClr val="accent5"/>
                </a:solidFill>
              </a:rPr>
              <a:t>Regressão Logística</a:t>
            </a:r>
          </a:p>
        </p:txBody>
      </p:sp>
      <p:sp>
        <p:nvSpPr>
          <p:cNvPr id="27" name="Google Shape;600;p73">
            <a:extLst>
              <a:ext uri="{FF2B5EF4-FFF2-40B4-BE49-F238E27FC236}">
                <a16:creationId xmlns:a16="http://schemas.microsoft.com/office/drawing/2014/main" id="{CCC4A0FC-E0C7-E899-102E-A57851102630}"/>
              </a:ext>
            </a:extLst>
          </p:cNvPr>
          <p:cNvSpPr txBox="1">
            <a:spLocks/>
          </p:cNvSpPr>
          <p:nvPr/>
        </p:nvSpPr>
        <p:spPr>
          <a:xfrm flipH="1">
            <a:off x="5033547" y="3462715"/>
            <a:ext cx="1242557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>
                <a:solidFill>
                  <a:schemeClr val="accent5"/>
                </a:solidFill>
              </a:rPr>
              <a:t>Boosting</a:t>
            </a:r>
            <a:endParaRPr lang="pt-BR" sz="1800" dirty="0">
              <a:solidFill>
                <a:schemeClr val="accent5"/>
              </a:solidFill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7DC15D6-1136-2AD1-EE90-78D4CD0E94D5}"/>
              </a:ext>
            </a:extLst>
          </p:cNvPr>
          <p:cNvGrpSpPr/>
          <p:nvPr/>
        </p:nvGrpSpPr>
        <p:grpSpPr>
          <a:xfrm>
            <a:off x="4059768" y="944609"/>
            <a:ext cx="1024582" cy="3584477"/>
            <a:chOff x="4059768" y="944609"/>
            <a:chExt cx="1024582" cy="3584477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9D14425E-2703-ADBC-F1D1-37AB82A2E2B4}"/>
                </a:ext>
              </a:extLst>
            </p:cNvPr>
            <p:cNvGrpSpPr/>
            <p:nvPr/>
          </p:nvGrpSpPr>
          <p:grpSpPr>
            <a:xfrm>
              <a:off x="4059768" y="944609"/>
              <a:ext cx="1024582" cy="3584477"/>
              <a:chOff x="4059768" y="944609"/>
              <a:chExt cx="1024582" cy="3584477"/>
            </a:xfrm>
          </p:grpSpPr>
          <p:grpSp>
            <p:nvGrpSpPr>
              <p:cNvPr id="8" name="Google Shape;574;p73">
                <a:extLst>
                  <a:ext uri="{FF2B5EF4-FFF2-40B4-BE49-F238E27FC236}">
                    <a16:creationId xmlns:a16="http://schemas.microsoft.com/office/drawing/2014/main" id="{732B0826-5ADF-2D3F-C555-974AB2EDB9B4}"/>
                  </a:ext>
                </a:extLst>
              </p:cNvPr>
              <p:cNvGrpSpPr/>
              <p:nvPr/>
            </p:nvGrpSpPr>
            <p:grpSpPr>
              <a:xfrm>
                <a:off x="4059768" y="944609"/>
                <a:ext cx="1024582" cy="3584477"/>
                <a:chOff x="4059654" y="383113"/>
                <a:chExt cx="1024582" cy="3584477"/>
              </a:xfrm>
            </p:grpSpPr>
            <p:pic>
              <p:nvPicPr>
                <p:cNvPr id="9" name="Google Shape;575;p73">
                  <a:extLst>
                    <a:ext uri="{FF2B5EF4-FFF2-40B4-BE49-F238E27FC236}">
                      <a16:creationId xmlns:a16="http://schemas.microsoft.com/office/drawing/2014/main" id="{7375635D-4B2C-68E1-619B-5BB37B7759AC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135150" y="383113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Google Shape;576;p73">
                  <a:extLst>
                    <a:ext uri="{FF2B5EF4-FFF2-40B4-BE49-F238E27FC236}">
                      <a16:creationId xmlns:a16="http://schemas.microsoft.com/office/drawing/2014/main" id="{C3EBCC93-88F2-4361-0DBC-1EE77E3BCD30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059654" y="1714481"/>
                  <a:ext cx="1024582" cy="9323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Google Shape;577;p73">
                  <a:extLst>
                    <a:ext uri="{FF2B5EF4-FFF2-40B4-BE49-F238E27FC236}">
                      <a16:creationId xmlns:a16="http://schemas.microsoft.com/office/drawing/2014/main" id="{3BF989A5-3BEB-45E4-0252-77C71D5C062A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6200014">
                  <a:off x="4112013" y="3065006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53CE6884-7B54-FB62-982A-DB15ADB5B32A}"/>
                  </a:ext>
                </a:extLst>
              </p:cNvPr>
              <p:cNvGrpSpPr/>
              <p:nvPr/>
            </p:nvGrpSpPr>
            <p:grpSpPr>
              <a:xfrm>
                <a:off x="4378886" y="1178598"/>
                <a:ext cx="495514" cy="376012"/>
                <a:chOff x="1736651" y="1390226"/>
                <a:chExt cx="777165" cy="589738"/>
              </a:xfrm>
            </p:grpSpPr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4BDEFDA3-1FD2-7985-4501-D101A259A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1184" y="1979964"/>
                  <a:ext cx="772632" cy="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>
                  <a:extLst>
                    <a:ext uri="{FF2B5EF4-FFF2-40B4-BE49-F238E27FC236}">
                      <a16:creationId xmlns:a16="http://schemas.microsoft.com/office/drawing/2014/main" id="{CA9E1219-E669-E036-1327-915F0CDDE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6651" y="1390226"/>
                  <a:ext cx="0" cy="58743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9A8C9302-B471-9095-2202-AED88DF90F9F}"/>
                    </a:ext>
                  </a:extLst>
                </p:cNvPr>
                <p:cNvSpPr/>
                <p:nvPr/>
              </p:nvSpPr>
              <p:spPr>
                <a:xfrm>
                  <a:off x="1756039" y="1603952"/>
                  <a:ext cx="649375" cy="323339"/>
                </a:xfrm>
                <a:custGeom>
                  <a:avLst/>
                  <a:gdLst>
                    <a:gd name="connsiteX0" fmla="*/ 0 w 758456"/>
                    <a:gd name="connsiteY0" fmla="*/ 315622 h 323339"/>
                    <a:gd name="connsiteX1" fmla="*/ 326065 w 758456"/>
                    <a:gd name="connsiteY1" fmla="*/ 287269 h 323339"/>
                    <a:gd name="connsiteX2" fmla="*/ 482009 w 758456"/>
                    <a:gd name="connsiteY2" fmla="*/ 32087 h 323339"/>
                    <a:gd name="connsiteX3" fmla="*/ 758456 w 758456"/>
                    <a:gd name="connsiteY3" fmla="*/ 3734 h 32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8456" h="323339">
                      <a:moveTo>
                        <a:pt x="0" y="315622"/>
                      </a:moveTo>
                      <a:cubicBezTo>
                        <a:pt x="122865" y="325073"/>
                        <a:pt x="245730" y="334525"/>
                        <a:pt x="326065" y="287269"/>
                      </a:cubicBezTo>
                      <a:cubicBezTo>
                        <a:pt x="406400" y="240013"/>
                        <a:pt x="409944" y="79343"/>
                        <a:pt x="482009" y="32087"/>
                      </a:cubicBezTo>
                      <a:cubicBezTo>
                        <a:pt x="554074" y="-15169"/>
                        <a:pt x="699386" y="3734"/>
                        <a:pt x="758456" y="3734"/>
                      </a:cubicBezTo>
                    </a:path>
                  </a:pathLst>
                </a:cu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45" name="Google Shape;21742;p136">
              <a:extLst>
                <a:ext uri="{FF2B5EF4-FFF2-40B4-BE49-F238E27FC236}">
                  <a16:creationId xmlns:a16="http://schemas.microsoft.com/office/drawing/2014/main" id="{64CD13AD-0BD0-E49C-2C03-DC082A8A2A42}"/>
                </a:ext>
              </a:extLst>
            </p:cNvPr>
            <p:cNvGrpSpPr/>
            <p:nvPr/>
          </p:nvGrpSpPr>
          <p:grpSpPr>
            <a:xfrm>
              <a:off x="4323826" y="2509395"/>
              <a:ext cx="544269" cy="427452"/>
              <a:chOff x="803162" y="2667727"/>
              <a:chExt cx="1411906" cy="633611"/>
            </a:xfrm>
          </p:grpSpPr>
          <p:cxnSp>
            <p:nvCxnSpPr>
              <p:cNvPr id="46" name="Google Shape;21743;p136">
                <a:extLst>
                  <a:ext uri="{FF2B5EF4-FFF2-40B4-BE49-F238E27FC236}">
                    <a16:creationId xmlns:a16="http://schemas.microsoft.com/office/drawing/2014/main" id="{88C2DB06-7FE4-EB49-4F95-9419C2399732}"/>
                  </a:ext>
                </a:extLst>
              </p:cNvPr>
              <p:cNvCxnSpPr>
                <a:stCxn id="58" idx="2"/>
                <a:endCxn id="56" idx="0"/>
              </p:cNvCxnSpPr>
              <p:nvPr/>
            </p:nvCxnSpPr>
            <p:spPr>
              <a:xfrm rot="-5400000" flipH="1">
                <a:off x="1629114" y="2672827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" name="Google Shape;21746;p136">
                <a:extLst>
                  <a:ext uri="{FF2B5EF4-FFF2-40B4-BE49-F238E27FC236}">
                    <a16:creationId xmlns:a16="http://schemas.microsoft.com/office/drawing/2014/main" id="{96B4268E-31D7-EE81-37C1-E930160E232D}"/>
                  </a:ext>
                </a:extLst>
              </p:cNvPr>
              <p:cNvCxnSpPr>
                <a:stCxn id="57" idx="0"/>
                <a:endCxn id="58" idx="2"/>
              </p:cNvCxnSpPr>
              <p:nvPr/>
            </p:nvCxnSpPr>
            <p:spPr>
              <a:xfrm rot="-5400000">
                <a:off x="1259830" y="2672682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21748;p136">
                <a:extLst>
                  <a:ext uri="{FF2B5EF4-FFF2-40B4-BE49-F238E27FC236}">
                    <a16:creationId xmlns:a16="http://schemas.microsoft.com/office/drawing/2014/main" id="{1A542C4A-0E74-3EAA-D2EB-570D57B98774}"/>
                  </a:ext>
                </a:extLst>
              </p:cNvPr>
              <p:cNvCxnSpPr>
                <a:stCxn id="57" idx="2"/>
                <a:endCxn id="53" idx="0"/>
              </p:cNvCxnSpPr>
              <p:nvPr/>
            </p:nvCxnSpPr>
            <p:spPr>
              <a:xfrm rot="-5400000" flipH="1">
                <a:off x="1163380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21750;p136">
                <a:extLst>
                  <a:ext uri="{FF2B5EF4-FFF2-40B4-BE49-F238E27FC236}">
                    <a16:creationId xmlns:a16="http://schemas.microsoft.com/office/drawing/2014/main" id="{69E5B418-E671-6497-0ADA-07E16095A5E0}"/>
                  </a:ext>
                </a:extLst>
              </p:cNvPr>
              <p:cNvCxnSpPr>
                <a:stCxn id="52" idx="0"/>
                <a:endCxn id="57" idx="2"/>
              </p:cNvCxnSpPr>
              <p:nvPr/>
            </p:nvCxnSpPr>
            <p:spPr>
              <a:xfrm rot="-5400000">
                <a:off x="987062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Google Shape;21752;p136">
                <a:extLst>
                  <a:ext uri="{FF2B5EF4-FFF2-40B4-BE49-F238E27FC236}">
                    <a16:creationId xmlns:a16="http://schemas.microsoft.com/office/drawing/2014/main" id="{07359676-1C32-CDD4-9D22-82EDF0AD2616}"/>
                  </a:ext>
                </a:extLst>
              </p:cNvPr>
              <p:cNvCxnSpPr>
                <a:stCxn id="56" idx="2"/>
                <a:endCxn id="55" idx="0"/>
              </p:cNvCxnSpPr>
              <p:nvPr/>
            </p:nvCxnSpPr>
            <p:spPr>
              <a:xfrm rot="-5400000" flipH="1">
                <a:off x="1901948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" name="Google Shape;21754;p136">
                <a:extLst>
                  <a:ext uri="{FF2B5EF4-FFF2-40B4-BE49-F238E27FC236}">
                    <a16:creationId xmlns:a16="http://schemas.microsoft.com/office/drawing/2014/main" id="{EF3D7C70-BFD9-FD3C-B18D-6B9D7C4B244E}"/>
                  </a:ext>
                </a:extLst>
              </p:cNvPr>
              <p:cNvCxnSpPr>
                <a:stCxn id="54" idx="0"/>
                <a:endCxn id="56" idx="2"/>
              </p:cNvCxnSpPr>
              <p:nvPr/>
            </p:nvCxnSpPr>
            <p:spPr>
              <a:xfrm rot="-5400000">
                <a:off x="1725631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" name="Google Shape;21751;p136">
                <a:extLst>
                  <a:ext uri="{FF2B5EF4-FFF2-40B4-BE49-F238E27FC236}">
                    <a16:creationId xmlns:a16="http://schemas.microsoft.com/office/drawing/2014/main" id="{6B7A20AB-B3A0-40CC-7600-23E54285488C}"/>
                  </a:ext>
                </a:extLst>
              </p:cNvPr>
              <p:cNvSpPr/>
              <p:nvPr/>
            </p:nvSpPr>
            <p:spPr>
              <a:xfrm>
                <a:off x="803162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Google Shape;21749;p136">
                <a:extLst>
                  <a:ext uri="{FF2B5EF4-FFF2-40B4-BE49-F238E27FC236}">
                    <a16:creationId xmlns:a16="http://schemas.microsoft.com/office/drawing/2014/main" id="{B80B3DEA-6F80-726D-46FD-DC61A5761085}"/>
                  </a:ext>
                </a:extLst>
              </p:cNvPr>
              <p:cNvSpPr/>
              <p:nvPr/>
            </p:nvSpPr>
            <p:spPr>
              <a:xfrm>
                <a:off x="1155799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Google Shape;21755;p136">
                <a:extLst>
                  <a:ext uri="{FF2B5EF4-FFF2-40B4-BE49-F238E27FC236}">
                    <a16:creationId xmlns:a16="http://schemas.microsoft.com/office/drawing/2014/main" id="{22FE1CC4-4CE5-796A-D025-34FF44A07A78}"/>
                  </a:ext>
                </a:extLst>
              </p:cNvPr>
              <p:cNvSpPr/>
              <p:nvPr/>
            </p:nvSpPr>
            <p:spPr>
              <a:xfrm>
                <a:off x="1541731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Google Shape;21753;p136">
                <a:extLst>
                  <a:ext uri="{FF2B5EF4-FFF2-40B4-BE49-F238E27FC236}">
                    <a16:creationId xmlns:a16="http://schemas.microsoft.com/office/drawing/2014/main" id="{AB1B4DB0-6AF8-28B4-3D91-AB4C02F3635A}"/>
                  </a:ext>
                </a:extLst>
              </p:cNvPr>
              <p:cNvSpPr/>
              <p:nvPr/>
            </p:nvSpPr>
            <p:spPr>
              <a:xfrm>
                <a:off x="1894368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Google Shape;21745;p136">
                <a:extLst>
                  <a:ext uri="{FF2B5EF4-FFF2-40B4-BE49-F238E27FC236}">
                    <a16:creationId xmlns:a16="http://schemas.microsoft.com/office/drawing/2014/main" id="{E3D6E34F-D637-C64A-FC7C-829405272BD0}"/>
                  </a:ext>
                </a:extLst>
              </p:cNvPr>
              <p:cNvSpPr/>
              <p:nvPr/>
            </p:nvSpPr>
            <p:spPr>
              <a:xfrm>
                <a:off x="1718048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Google Shape;21747;p136">
                <a:extLst>
                  <a:ext uri="{FF2B5EF4-FFF2-40B4-BE49-F238E27FC236}">
                    <a16:creationId xmlns:a16="http://schemas.microsoft.com/office/drawing/2014/main" id="{3695FA85-8508-5D00-7EF5-C1907B1AF99F}"/>
                  </a:ext>
                </a:extLst>
              </p:cNvPr>
              <p:cNvSpPr/>
              <p:nvPr/>
            </p:nvSpPr>
            <p:spPr>
              <a:xfrm>
                <a:off x="979480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Google Shape;21744;p136">
                <a:extLst>
                  <a:ext uri="{FF2B5EF4-FFF2-40B4-BE49-F238E27FC236}">
                    <a16:creationId xmlns:a16="http://schemas.microsoft.com/office/drawing/2014/main" id="{E150844F-C5FB-5F72-D3ED-87AB79798065}"/>
                  </a:ext>
                </a:extLst>
              </p:cNvPr>
              <p:cNvSpPr/>
              <p:nvPr/>
            </p:nvSpPr>
            <p:spPr>
              <a:xfrm>
                <a:off x="1348764" y="2667727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9" name="Google Shape;21796;p136">
              <a:extLst>
                <a:ext uri="{FF2B5EF4-FFF2-40B4-BE49-F238E27FC236}">
                  <a16:creationId xmlns:a16="http://schemas.microsoft.com/office/drawing/2014/main" id="{A6E95943-2202-6C84-684A-FBEC31F9513D}"/>
                </a:ext>
              </a:extLst>
            </p:cNvPr>
            <p:cNvGrpSpPr/>
            <p:nvPr/>
          </p:nvGrpSpPr>
          <p:grpSpPr>
            <a:xfrm>
              <a:off x="4220502" y="3959033"/>
              <a:ext cx="685386" cy="241705"/>
              <a:chOff x="1808063" y="4294338"/>
              <a:chExt cx="2046803" cy="721817"/>
            </a:xfrm>
          </p:grpSpPr>
          <p:sp>
            <p:nvSpPr>
              <p:cNvPr id="60" name="Google Shape;21797;p136">
                <a:extLst>
                  <a:ext uri="{FF2B5EF4-FFF2-40B4-BE49-F238E27FC236}">
                    <a16:creationId xmlns:a16="http://schemas.microsoft.com/office/drawing/2014/main" id="{2401C0E5-30DB-378E-D3AB-8D093CEF6D04}"/>
                  </a:ext>
                </a:extLst>
              </p:cNvPr>
              <p:cNvSpPr/>
              <p:nvPr/>
            </p:nvSpPr>
            <p:spPr>
              <a:xfrm>
                <a:off x="1906300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799;p136">
                <a:extLst>
                  <a:ext uri="{FF2B5EF4-FFF2-40B4-BE49-F238E27FC236}">
                    <a16:creationId xmlns:a16="http://schemas.microsoft.com/office/drawing/2014/main" id="{79512263-F51D-7A6D-1B0B-1A771E779C33}"/>
                  </a:ext>
                </a:extLst>
              </p:cNvPr>
              <p:cNvSpPr/>
              <p:nvPr/>
            </p:nvSpPr>
            <p:spPr>
              <a:xfrm>
                <a:off x="3133137" y="4294338"/>
                <a:ext cx="721729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800;p136">
                <a:extLst>
                  <a:ext uri="{FF2B5EF4-FFF2-40B4-BE49-F238E27FC236}">
                    <a16:creationId xmlns:a16="http://schemas.microsoft.com/office/drawing/2014/main" id="{7DB5D5C8-B49C-932E-68E6-1DF632168044}"/>
                  </a:ext>
                </a:extLst>
              </p:cNvPr>
              <p:cNvSpPr/>
              <p:nvPr/>
            </p:nvSpPr>
            <p:spPr>
              <a:xfrm>
                <a:off x="1808063" y="4294338"/>
                <a:ext cx="722460" cy="36205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801;p136">
                <a:extLst>
                  <a:ext uri="{FF2B5EF4-FFF2-40B4-BE49-F238E27FC236}">
                    <a16:creationId xmlns:a16="http://schemas.microsoft.com/office/drawing/2014/main" id="{AD8926C3-25B0-36D6-83F7-242B898A765D}"/>
                  </a:ext>
                </a:extLst>
              </p:cNvPr>
              <p:cNvSpPr/>
              <p:nvPr/>
            </p:nvSpPr>
            <p:spPr>
              <a:xfrm>
                <a:off x="2470965" y="4655290"/>
                <a:ext cx="721912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1803;p136">
                <a:extLst>
                  <a:ext uri="{FF2B5EF4-FFF2-40B4-BE49-F238E27FC236}">
                    <a16:creationId xmlns:a16="http://schemas.microsoft.com/office/drawing/2014/main" id="{F7D85C0A-79B5-EDC6-1985-B59D7CF79D27}"/>
                  </a:ext>
                </a:extLst>
              </p:cNvPr>
              <p:cNvSpPr/>
              <p:nvPr/>
            </p:nvSpPr>
            <p:spPr>
              <a:xfrm>
                <a:off x="2568813" y="43514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1804;p136">
                <a:extLst>
                  <a:ext uri="{FF2B5EF4-FFF2-40B4-BE49-F238E27FC236}">
                    <a16:creationId xmlns:a16="http://schemas.microsoft.com/office/drawing/2014/main" id="{1B494547-67A4-B09C-8BC5-76C67388F878}"/>
                  </a:ext>
                </a:extLst>
              </p:cNvPr>
              <p:cNvSpPr/>
              <p:nvPr/>
            </p:nvSpPr>
            <p:spPr>
              <a:xfrm>
                <a:off x="3231883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237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588C94-2CEF-F5BB-25EC-406E1202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1" y="2195033"/>
            <a:ext cx="3454491" cy="2733733"/>
          </a:xfrm>
          <a:prstGeom prst="rect">
            <a:avLst/>
          </a:prstGeom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71445C-830C-6E2A-9785-E68F13EE6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007" y="1882283"/>
            <a:ext cx="2965838" cy="137893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81457B-8C42-0F3F-58D2-91EAEDFDC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007" y="3568260"/>
            <a:ext cx="2721874" cy="12688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4801E86-5682-4B9F-CD27-03F0A3FA3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1774" y="1338188"/>
            <a:ext cx="2484056" cy="2434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19D37E-C471-7C6C-B56D-188771403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56" y="2195033"/>
            <a:ext cx="3668603" cy="291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71445C-830C-6E2A-9785-E68F13EE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2" y="1722955"/>
            <a:ext cx="2965838" cy="137893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81457B-8C42-0F3F-58D2-91EAEDFDC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76" y="3408933"/>
            <a:ext cx="2721874" cy="12688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4801E86-5682-4B9F-CD27-03F0A3FA3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774" y="1338188"/>
            <a:ext cx="2484056" cy="2434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35DC3D8-2892-BF6F-933E-095A563B0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511" y="2514379"/>
            <a:ext cx="3409107" cy="15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6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721926" y="1295400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7D823E-8BE9-B118-FCCB-0B52D417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91" y="1037626"/>
            <a:ext cx="2911831" cy="3069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148C56-3D36-647C-6EBB-7EBC48ABE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31" y="1790700"/>
            <a:ext cx="3555648" cy="28190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7194808-407F-8DFA-5CA9-2E734450F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77" y="1773381"/>
            <a:ext cx="3814319" cy="30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Wine Dataset</a:t>
            </a:r>
            <a:endParaRPr dirty="0"/>
          </a:p>
        </p:txBody>
      </p:sp>
      <p:cxnSp>
        <p:nvCxnSpPr>
          <p:cNvPr id="484" name="Google Shape;484;p67"/>
          <p:cNvCxnSpPr/>
          <p:nvPr/>
        </p:nvCxnSpPr>
        <p:spPr>
          <a:xfrm rot="10800000">
            <a:off x="1295626" y="2134427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6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</a:t>
            </a:r>
            <a:endParaRPr dirty="0"/>
          </a:p>
        </p:txBody>
      </p:sp>
      <p:sp>
        <p:nvSpPr>
          <p:cNvPr id="486" name="Google Shape;486;p67"/>
          <p:cNvSpPr txBox="1">
            <a:spLocks noGrp="1"/>
          </p:cNvSpPr>
          <p:nvPr>
            <p:ph type="subTitle" idx="2"/>
          </p:nvPr>
        </p:nvSpPr>
        <p:spPr>
          <a:xfrm>
            <a:off x="1206890" y="2245077"/>
            <a:ext cx="20334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Apresentação do </a:t>
            </a:r>
            <a:r>
              <a:rPr lang="en" sz="1100" i="1" dirty="0"/>
              <a:t>dataset</a:t>
            </a:r>
            <a:r>
              <a:rPr lang="en" sz="1100" dirty="0"/>
              <a:t>, </a:t>
            </a:r>
            <a:r>
              <a:rPr lang="en" sz="1100" i="1" dirty="0"/>
              <a:t>features</a:t>
            </a:r>
            <a:r>
              <a:rPr lang="en" sz="1100" dirty="0"/>
              <a:t> e </a:t>
            </a:r>
            <a:r>
              <a:rPr lang="en" sz="1100" i="1" dirty="0"/>
              <a:t>target</a:t>
            </a:r>
            <a:r>
              <a:rPr lang="en" sz="1100" dirty="0"/>
              <a:t>.</a:t>
            </a:r>
            <a:endParaRPr sz="1100" dirty="0"/>
          </a:p>
        </p:txBody>
      </p:sp>
      <p:sp>
        <p:nvSpPr>
          <p:cNvPr id="487" name="Google Shape;487;p67"/>
          <p:cNvSpPr txBox="1">
            <a:spLocks noGrp="1"/>
          </p:cNvSpPr>
          <p:nvPr>
            <p:ph type="title" idx="4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88" name="Google Shape;488;p6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Análise Exploratória</a:t>
            </a:r>
            <a:endParaRPr dirty="0"/>
          </a:p>
        </p:txBody>
      </p:sp>
      <p:sp>
        <p:nvSpPr>
          <p:cNvPr id="489" name="Google Shape;489;p67"/>
          <p:cNvSpPr txBox="1">
            <a:spLocks noGrp="1"/>
          </p:cNvSpPr>
          <p:nvPr>
            <p:ph type="subTitle" idx="6"/>
          </p:nvPr>
        </p:nvSpPr>
        <p:spPr>
          <a:xfrm>
            <a:off x="3870290" y="2245077"/>
            <a:ext cx="1865491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Principais características das amostras.</a:t>
            </a:r>
            <a:endParaRPr sz="1100" dirty="0"/>
          </a:p>
        </p:txBody>
      </p:sp>
      <p:sp>
        <p:nvSpPr>
          <p:cNvPr id="490" name="Google Shape;490;p67"/>
          <p:cNvSpPr txBox="1">
            <a:spLocks noGrp="1"/>
          </p:cNvSpPr>
          <p:nvPr>
            <p:ph type="title" idx="7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91" name="Google Shape;491;p6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492" name="Google Shape;492;p6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Aplicação dos 3 modelos escolhidos</a:t>
            </a:r>
            <a:endParaRPr sz="1100" dirty="0"/>
          </a:p>
        </p:txBody>
      </p:sp>
      <p:cxnSp>
        <p:nvCxnSpPr>
          <p:cNvPr id="493" name="Google Shape;493;p67"/>
          <p:cNvCxnSpPr/>
          <p:nvPr/>
        </p:nvCxnSpPr>
        <p:spPr>
          <a:xfrm rot="10800000">
            <a:off x="3960700" y="2134427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67"/>
          <p:cNvCxnSpPr/>
          <p:nvPr/>
        </p:nvCxnSpPr>
        <p:spPr>
          <a:xfrm rot="10800000">
            <a:off x="6625774" y="2134427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67"/>
          <p:cNvSpPr txBox="1">
            <a:spLocks noGrp="1"/>
          </p:cNvSpPr>
          <p:nvPr>
            <p:ph type="title" idx="13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96" name="Google Shape;496;p6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Comparação</a:t>
            </a:r>
            <a:endParaRPr dirty="0"/>
          </a:p>
        </p:txBody>
      </p:sp>
      <p:sp>
        <p:nvSpPr>
          <p:cNvPr id="497" name="Google Shape;497;p6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979654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Resultados da comparação dos modelos.</a:t>
            </a:r>
            <a:endParaRPr sz="1100" dirty="0"/>
          </a:p>
        </p:txBody>
      </p:sp>
      <p:sp>
        <p:nvSpPr>
          <p:cNvPr id="498" name="Google Shape;498;p67"/>
          <p:cNvSpPr txBox="1">
            <a:spLocks noGrp="1"/>
          </p:cNvSpPr>
          <p:nvPr>
            <p:ph type="title" idx="16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99" name="Google Shape;499;p6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Conclusões</a:t>
            </a:r>
            <a:endParaRPr dirty="0"/>
          </a:p>
        </p:txBody>
      </p:sp>
      <p:sp>
        <p:nvSpPr>
          <p:cNvPr id="500" name="Google Shape;500;p6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Observações mais relevantes.</a:t>
            </a:r>
            <a:endParaRPr sz="1100" dirty="0"/>
          </a:p>
        </p:txBody>
      </p:sp>
      <p:sp>
        <p:nvSpPr>
          <p:cNvPr id="501" name="Google Shape;501;p67"/>
          <p:cNvSpPr txBox="1">
            <a:spLocks noGrp="1"/>
          </p:cNvSpPr>
          <p:nvPr>
            <p:ph type="title" idx="19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502" name="Google Shape;502;p6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503" name="Google Shape;503;p6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O que vem depois…</a:t>
            </a:r>
            <a:endParaRPr sz="1100" dirty="0"/>
          </a:p>
        </p:txBody>
      </p:sp>
      <p:cxnSp>
        <p:nvCxnSpPr>
          <p:cNvPr id="504" name="Google Shape;504;p67"/>
          <p:cNvCxnSpPr/>
          <p:nvPr/>
        </p:nvCxnSpPr>
        <p:spPr>
          <a:xfrm rot="10800000">
            <a:off x="1295626" y="3814992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67"/>
          <p:cNvCxnSpPr/>
          <p:nvPr/>
        </p:nvCxnSpPr>
        <p:spPr>
          <a:xfrm rot="10800000">
            <a:off x="3960700" y="3814992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67"/>
          <p:cNvCxnSpPr/>
          <p:nvPr/>
        </p:nvCxnSpPr>
        <p:spPr>
          <a:xfrm rot="10800000">
            <a:off x="6625774" y="3814992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6421581" y="1233309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7D823E-8BE9-B118-FCCB-0B52D417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91" y="1037626"/>
            <a:ext cx="2911831" cy="3069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AEE8320-289F-5085-0C6E-16FA1C73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54" y="1420092"/>
            <a:ext cx="5538438" cy="302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Boosting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203985" y="1344549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5D443F-2261-F436-A94C-F24E1A39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912" y="1037506"/>
            <a:ext cx="2619048" cy="3904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0F4D42-AFC4-643F-28F9-F0F23681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069" y="2808352"/>
            <a:ext cx="2370630" cy="15479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2C2532-08B2-A847-742F-3F8945290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7" y="2078181"/>
            <a:ext cx="3649780" cy="290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79"/>
          <p:cNvSpPr txBox="1">
            <a:spLocks noGrp="1"/>
          </p:cNvSpPr>
          <p:nvPr>
            <p:ph type="subTitle" idx="1"/>
          </p:nvPr>
        </p:nvSpPr>
        <p:spPr>
          <a:xfrm>
            <a:off x="713225" y="2147500"/>
            <a:ext cx="59610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sp>
        <p:nvSpPr>
          <p:cNvPr id="1373" name="Google Shape;1373;p79"/>
          <p:cNvSpPr txBox="1">
            <a:spLocks noGrp="1"/>
          </p:cNvSpPr>
          <p:nvPr>
            <p:ph type="subTitle" idx="4294967295"/>
          </p:nvPr>
        </p:nvSpPr>
        <p:spPr>
          <a:xfrm>
            <a:off x="713225" y="2292973"/>
            <a:ext cx="57411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" sz="3600" dirty="0">
                <a:solidFill>
                  <a:srgbClr val="FFFFFF"/>
                </a:solidFill>
                <a:latin typeface="Oswald Medium"/>
                <a:sym typeface="Oswald Medium"/>
              </a:rPr>
              <a:t>Comparação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374" name="Google Shape;1374;p79"/>
          <p:cNvSpPr txBox="1">
            <a:spLocks noGrp="1"/>
          </p:cNvSpPr>
          <p:nvPr>
            <p:ph type="title"/>
          </p:nvPr>
        </p:nvSpPr>
        <p:spPr>
          <a:xfrm>
            <a:off x="713225" y="3305750"/>
            <a:ext cx="407352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  <a:buClr>
                <a:srgbClr val="000000"/>
              </a:buClr>
              <a:buSzPts val="1100"/>
            </a:pPr>
            <a:r>
              <a:rPr lang="pt-BR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Resultados da comparação dos 3 modelos</a:t>
            </a:r>
          </a:p>
        </p:txBody>
      </p:sp>
      <p:sp>
        <p:nvSpPr>
          <p:cNvPr id="21" name="Google Shape;1374;p79">
            <a:extLst>
              <a:ext uri="{FF2B5EF4-FFF2-40B4-BE49-F238E27FC236}">
                <a16:creationId xmlns:a16="http://schemas.microsoft.com/office/drawing/2014/main" id="{C3DA002E-4A65-898D-BD1B-682B12C310C2}"/>
              </a:ext>
            </a:extLst>
          </p:cNvPr>
          <p:cNvSpPr txBox="1">
            <a:spLocks/>
          </p:cNvSpPr>
          <p:nvPr/>
        </p:nvSpPr>
        <p:spPr>
          <a:xfrm>
            <a:off x="713225" y="1669350"/>
            <a:ext cx="24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swald Medium"/>
              <a:buNone/>
              <a:defRPr sz="18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pt-BR" sz="6000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46944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Comparação</a:t>
            </a:r>
          </a:p>
        </p:txBody>
      </p:sp>
      <p:graphicFrame>
        <p:nvGraphicFramePr>
          <p:cNvPr id="2" name="Google Shape;6269;p92">
            <a:extLst>
              <a:ext uri="{FF2B5EF4-FFF2-40B4-BE49-F238E27FC236}">
                <a16:creationId xmlns:a16="http://schemas.microsoft.com/office/drawing/2014/main" id="{5B1A5396-0A3C-1968-4374-E2AB92B98F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071674"/>
              </p:ext>
            </p:extLst>
          </p:nvPr>
        </p:nvGraphicFramePr>
        <p:xfrm>
          <a:off x="277091" y="1813007"/>
          <a:ext cx="8589817" cy="1352757"/>
        </p:xfrm>
        <a:graphic>
          <a:graphicData uri="http://schemas.openxmlformats.org/drawingml/2006/table">
            <a:tbl>
              <a:tblPr>
                <a:noFill/>
                <a:tableStyleId>{EA73FDCD-383F-43DE-A1A2-59298377628B}</a:tableStyleId>
              </a:tblPr>
              <a:tblGrid>
                <a:gridCol w="1849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9739">
                  <a:extLst>
                    <a:ext uri="{9D8B030D-6E8A-4147-A177-3AD203B41FA5}">
                      <a16:colId xmlns:a16="http://schemas.microsoft.com/office/drawing/2014/main" val="258886482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Precisão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#Features 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8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Regressão Logística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53%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30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Árvore de Decisão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64%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07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Boosting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72%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36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2" name="Google Shape;11772;p112"/>
          <p:cNvSpPr txBox="1">
            <a:spLocks noGrp="1"/>
          </p:cNvSpPr>
          <p:nvPr>
            <p:ph type="title"/>
          </p:nvPr>
        </p:nvSpPr>
        <p:spPr>
          <a:xfrm>
            <a:off x="713225" y="1928250"/>
            <a:ext cx="4394100" cy="12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pt-BR" sz="3600" dirty="0">
                <a:solidFill>
                  <a:srgbClr val="FFFFFF"/>
                </a:solidFill>
                <a:ea typeface="Open Sans"/>
                <a:cs typeface="Open Sans"/>
              </a:rPr>
              <a:t>Conclusões</a:t>
            </a:r>
            <a:endParaRPr lang="pt-BR" sz="3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374;p79">
            <a:extLst>
              <a:ext uri="{FF2B5EF4-FFF2-40B4-BE49-F238E27FC236}">
                <a16:creationId xmlns:a16="http://schemas.microsoft.com/office/drawing/2014/main" id="{9766679D-62E9-4B97-F4F4-C71FAAFBF26E}"/>
              </a:ext>
            </a:extLst>
          </p:cNvPr>
          <p:cNvSpPr txBox="1">
            <a:spLocks/>
          </p:cNvSpPr>
          <p:nvPr/>
        </p:nvSpPr>
        <p:spPr>
          <a:xfrm>
            <a:off x="713225" y="1669350"/>
            <a:ext cx="24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swald Medium"/>
              <a:buNone/>
              <a:defRPr sz="18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pt-BR" sz="6000" dirty="0"/>
              <a:t>05.</a:t>
            </a:r>
          </a:p>
        </p:txBody>
      </p:sp>
      <p:sp>
        <p:nvSpPr>
          <p:cNvPr id="3" name="Google Shape;1374;p79">
            <a:extLst>
              <a:ext uri="{FF2B5EF4-FFF2-40B4-BE49-F238E27FC236}">
                <a16:creationId xmlns:a16="http://schemas.microsoft.com/office/drawing/2014/main" id="{4158B0D1-4CF7-1D75-93B3-3062A4F18DB6}"/>
              </a:ext>
            </a:extLst>
          </p:cNvPr>
          <p:cNvSpPr txBox="1">
            <a:spLocks/>
          </p:cNvSpPr>
          <p:nvPr/>
        </p:nvSpPr>
        <p:spPr>
          <a:xfrm>
            <a:off x="713225" y="3124201"/>
            <a:ext cx="3166047" cy="51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rgbClr val="000000"/>
              </a:buClr>
              <a:buSzPts val="1100"/>
            </a:pP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Observações mais relevantes.</a:t>
            </a:r>
          </a:p>
        </p:txBody>
      </p:sp>
    </p:spTree>
    <p:extLst>
      <p:ext uri="{BB962C8B-B14F-4D97-AF65-F5344CB8AC3E}">
        <p14:creationId xmlns:p14="http://schemas.microsoft.com/office/powerpoint/2010/main" val="403469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Conclusões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5203985" y="1344549"/>
            <a:ext cx="259079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 err="1"/>
              <a:t>BláBláBlá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960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7" name="Google Shape;11777;p113"/>
          <p:cNvSpPr txBox="1">
            <a:spLocks noGrp="1"/>
          </p:cNvSpPr>
          <p:nvPr>
            <p:ph type="title"/>
          </p:nvPr>
        </p:nvSpPr>
        <p:spPr>
          <a:xfrm>
            <a:off x="5350995" y="3622964"/>
            <a:ext cx="2388393" cy="8751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pt-BR" sz="3600" dirty="0">
                <a:solidFill>
                  <a:schemeClr val="tx1"/>
                </a:solidFill>
                <a:ea typeface="Open Sans"/>
                <a:cs typeface="Open Sans"/>
              </a:rPr>
              <a:t>Next Steps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1374;p79">
            <a:extLst>
              <a:ext uri="{FF2B5EF4-FFF2-40B4-BE49-F238E27FC236}">
                <a16:creationId xmlns:a16="http://schemas.microsoft.com/office/drawing/2014/main" id="{77A898B4-B659-7D31-AEB9-F25BB180DD4D}"/>
              </a:ext>
            </a:extLst>
          </p:cNvPr>
          <p:cNvSpPr txBox="1">
            <a:spLocks/>
          </p:cNvSpPr>
          <p:nvPr/>
        </p:nvSpPr>
        <p:spPr>
          <a:xfrm>
            <a:off x="5250588" y="3106900"/>
            <a:ext cx="24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swald Medium"/>
              <a:buNone/>
              <a:defRPr sz="18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pt-BR" sz="6000" dirty="0"/>
              <a:t>06.</a:t>
            </a:r>
          </a:p>
        </p:txBody>
      </p:sp>
      <p:sp>
        <p:nvSpPr>
          <p:cNvPr id="3" name="Google Shape;1374;p79">
            <a:extLst>
              <a:ext uri="{FF2B5EF4-FFF2-40B4-BE49-F238E27FC236}">
                <a16:creationId xmlns:a16="http://schemas.microsoft.com/office/drawing/2014/main" id="{1DCA06E1-0468-1836-C492-16D5CDBD3CFE}"/>
              </a:ext>
            </a:extLst>
          </p:cNvPr>
          <p:cNvSpPr txBox="1">
            <a:spLocks/>
          </p:cNvSpPr>
          <p:nvPr/>
        </p:nvSpPr>
        <p:spPr>
          <a:xfrm>
            <a:off x="5576170" y="4613996"/>
            <a:ext cx="24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Medium"/>
              <a:buNone/>
              <a:defRPr sz="3500" b="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  <a:buClr>
                <a:srgbClr val="000000"/>
              </a:buClr>
              <a:buSzPts val="1100"/>
            </a:pPr>
            <a:r>
              <a:rPr lang="en-US" sz="1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O que vem </a:t>
            </a:r>
            <a:r>
              <a:rPr lang="en-US" sz="14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depois</a:t>
            </a:r>
            <a:r>
              <a:rPr lang="en-US" sz="1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89379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1268" y="159762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Next Steps</a:t>
            </a:r>
          </a:p>
        </p:txBody>
      </p:sp>
      <p:sp>
        <p:nvSpPr>
          <p:cNvPr id="31" name="Google Shape;11782;p114">
            <a:extLst>
              <a:ext uri="{FF2B5EF4-FFF2-40B4-BE49-F238E27FC236}">
                <a16:creationId xmlns:a16="http://schemas.microsoft.com/office/drawing/2014/main" id="{8A7CF53F-396E-0982-71F0-8D4A2181C40B}"/>
              </a:ext>
            </a:extLst>
          </p:cNvPr>
          <p:cNvSpPr txBox="1">
            <a:spLocks/>
          </p:cNvSpPr>
          <p:nvPr/>
        </p:nvSpPr>
        <p:spPr>
          <a:xfrm>
            <a:off x="2175165" y="2741728"/>
            <a:ext cx="1548226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A32E61"/>
              </a:buClr>
              <a:buSzPts val="18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Monitoramento</a:t>
            </a:r>
          </a:p>
        </p:txBody>
      </p:sp>
      <p:sp>
        <p:nvSpPr>
          <p:cNvPr id="32" name="Google Shape;11783;p114">
            <a:extLst>
              <a:ext uri="{FF2B5EF4-FFF2-40B4-BE49-F238E27FC236}">
                <a16:creationId xmlns:a16="http://schemas.microsoft.com/office/drawing/2014/main" id="{0A52098F-BC63-5A48-6DE9-3F639F8935B4}"/>
              </a:ext>
            </a:extLst>
          </p:cNvPr>
          <p:cNvSpPr txBox="1">
            <a:spLocks/>
          </p:cNvSpPr>
          <p:nvPr/>
        </p:nvSpPr>
        <p:spPr>
          <a:xfrm>
            <a:off x="3927546" y="375387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595959"/>
              </a:buClr>
              <a:buSzPts val="1400"/>
            </a:pPr>
            <a:r>
              <a:rPr lang="pt-BR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Possível recalibragem com o passar do tempo</a:t>
            </a:r>
            <a:endParaRPr lang="en-US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11787;p114">
            <a:extLst>
              <a:ext uri="{FF2B5EF4-FFF2-40B4-BE49-F238E27FC236}">
                <a16:creationId xmlns:a16="http://schemas.microsoft.com/office/drawing/2014/main" id="{E1316243-AC1D-C68F-D614-D17E9ECE3C8C}"/>
              </a:ext>
            </a:extLst>
          </p:cNvPr>
          <p:cNvSpPr txBox="1">
            <a:spLocks/>
          </p:cNvSpPr>
          <p:nvPr/>
        </p:nvSpPr>
        <p:spPr>
          <a:xfrm>
            <a:off x="3927546" y="1098686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buClr>
                <a:srgbClr val="595959"/>
              </a:buClr>
              <a:buSzPts val="1400"/>
              <a:buNone/>
            </a:pPr>
            <a:r>
              <a:rPr lang="en-US" sz="1400" dirty="0" err="1">
                <a:solidFill>
                  <a:srgbClr val="595959"/>
                </a:solidFill>
              </a:rPr>
              <a:t>Implantação</a:t>
            </a:r>
            <a:endParaRPr lang="en-US" sz="1400" dirty="0">
              <a:solidFill>
                <a:srgbClr val="595959"/>
              </a:solidFill>
            </a:endParaRPr>
          </a:p>
        </p:txBody>
      </p:sp>
      <p:sp>
        <p:nvSpPr>
          <p:cNvPr id="35" name="Google Shape;11788;p114">
            <a:extLst>
              <a:ext uri="{FF2B5EF4-FFF2-40B4-BE49-F238E27FC236}">
                <a16:creationId xmlns:a16="http://schemas.microsoft.com/office/drawing/2014/main" id="{701447D9-2879-C3E4-33C4-E6CC1A1BA99B}"/>
              </a:ext>
            </a:extLst>
          </p:cNvPr>
          <p:cNvSpPr txBox="1">
            <a:spLocks/>
          </p:cNvSpPr>
          <p:nvPr/>
        </p:nvSpPr>
        <p:spPr>
          <a:xfrm>
            <a:off x="2376055" y="1269536"/>
            <a:ext cx="1347336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A32E61"/>
              </a:buClr>
              <a:buSzPts val="18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Implantação</a:t>
            </a:r>
          </a:p>
        </p:txBody>
      </p:sp>
      <p:sp>
        <p:nvSpPr>
          <p:cNvPr id="36" name="Google Shape;11789;p114">
            <a:extLst>
              <a:ext uri="{FF2B5EF4-FFF2-40B4-BE49-F238E27FC236}">
                <a16:creationId xmlns:a16="http://schemas.microsoft.com/office/drawing/2014/main" id="{25C338A8-4D6E-E7F8-8B8F-0A7FDCEFA8F6}"/>
              </a:ext>
            </a:extLst>
          </p:cNvPr>
          <p:cNvSpPr txBox="1">
            <a:spLocks/>
          </p:cNvSpPr>
          <p:nvPr/>
        </p:nvSpPr>
        <p:spPr>
          <a:xfrm>
            <a:off x="3927546" y="242627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Clr>
                <a:srgbClr val="595959"/>
              </a:buClr>
              <a:buSzPts val="1400"/>
            </a:pPr>
            <a:r>
              <a:rPr lang="en-US" dirty="0" err="1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Monitoramento</a:t>
            </a:r>
            <a:r>
              <a:rPr lang="en-US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dirty="0" err="1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métricas</a:t>
            </a:r>
            <a:endParaRPr lang="en-US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11790;p114">
            <a:extLst>
              <a:ext uri="{FF2B5EF4-FFF2-40B4-BE49-F238E27FC236}">
                <a16:creationId xmlns:a16="http://schemas.microsoft.com/office/drawing/2014/main" id="{15B4AA3E-C09B-AB0D-991A-9E3BADCCC6EF}"/>
              </a:ext>
            </a:extLst>
          </p:cNvPr>
          <p:cNvSpPr txBox="1">
            <a:spLocks/>
          </p:cNvSpPr>
          <p:nvPr/>
        </p:nvSpPr>
        <p:spPr>
          <a:xfrm>
            <a:off x="2275368" y="4069320"/>
            <a:ext cx="1448023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A32E61"/>
              </a:buClr>
              <a:buSzPts val="1800"/>
            </a:pPr>
            <a:r>
              <a:rPr lang="pt-BR" sz="1800" dirty="0">
                <a:solidFill>
                  <a:srgbClr val="A32E61"/>
                </a:solidFill>
                <a:latin typeface="Oswald"/>
                <a:sym typeface="Oswald"/>
              </a:rPr>
              <a:t>Recalibragem</a:t>
            </a:r>
          </a:p>
        </p:txBody>
      </p:sp>
      <p:cxnSp>
        <p:nvCxnSpPr>
          <p:cNvPr id="38" name="Google Shape;11796;p114">
            <a:extLst>
              <a:ext uri="{FF2B5EF4-FFF2-40B4-BE49-F238E27FC236}">
                <a16:creationId xmlns:a16="http://schemas.microsoft.com/office/drawing/2014/main" id="{C07DA103-0415-76F0-72EF-68042950F258}"/>
              </a:ext>
            </a:extLst>
          </p:cNvPr>
          <p:cNvCxnSpPr>
            <a:cxnSpLocks/>
          </p:cNvCxnSpPr>
          <p:nvPr/>
        </p:nvCxnSpPr>
        <p:spPr>
          <a:xfrm>
            <a:off x="3820184" y="1269536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1797;p114">
            <a:extLst>
              <a:ext uri="{FF2B5EF4-FFF2-40B4-BE49-F238E27FC236}">
                <a16:creationId xmlns:a16="http://schemas.microsoft.com/office/drawing/2014/main" id="{F3413C40-9D5D-63D6-D289-655E83D8ACCC}"/>
              </a:ext>
            </a:extLst>
          </p:cNvPr>
          <p:cNvCxnSpPr>
            <a:cxnSpLocks/>
          </p:cNvCxnSpPr>
          <p:nvPr/>
        </p:nvCxnSpPr>
        <p:spPr>
          <a:xfrm>
            <a:off x="3820184" y="259712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1798;p114">
            <a:extLst>
              <a:ext uri="{FF2B5EF4-FFF2-40B4-BE49-F238E27FC236}">
                <a16:creationId xmlns:a16="http://schemas.microsoft.com/office/drawing/2014/main" id="{ABF5D862-C671-DF2E-BC46-1EB3861B05FC}"/>
              </a:ext>
            </a:extLst>
          </p:cNvPr>
          <p:cNvCxnSpPr>
            <a:cxnSpLocks/>
          </p:cNvCxnSpPr>
          <p:nvPr/>
        </p:nvCxnSpPr>
        <p:spPr>
          <a:xfrm>
            <a:off x="3820184" y="392472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725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3" name="Retângulo 16632">
            <a:extLst>
              <a:ext uri="{FF2B5EF4-FFF2-40B4-BE49-F238E27FC236}">
                <a16:creationId xmlns:a16="http://schemas.microsoft.com/office/drawing/2014/main" id="{73B0373C-9070-C9F5-25C3-5A15DE9466EE}"/>
              </a:ext>
            </a:extLst>
          </p:cNvPr>
          <p:cNvSpPr/>
          <p:nvPr/>
        </p:nvSpPr>
        <p:spPr>
          <a:xfrm>
            <a:off x="643692" y="3706382"/>
            <a:ext cx="3733166" cy="652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34" name="Google Shape;13589;p123">
            <a:extLst>
              <a:ext uri="{FF2B5EF4-FFF2-40B4-BE49-F238E27FC236}">
                <a16:creationId xmlns:a16="http://schemas.microsoft.com/office/drawing/2014/main" id="{E89DEB84-7A7D-C9C8-0521-973E651A788B}"/>
              </a:ext>
            </a:extLst>
          </p:cNvPr>
          <p:cNvSpPr txBox="1">
            <a:spLocks/>
          </p:cNvSpPr>
          <p:nvPr/>
        </p:nvSpPr>
        <p:spPr>
          <a:xfrm>
            <a:off x="1304093" y="3351673"/>
            <a:ext cx="2412364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pt-BR" b="1" dirty="0"/>
              <a:t>jprdoliveira@gmail.com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+55  19 99516 7788</a:t>
            </a:r>
          </a:p>
        </p:txBody>
      </p:sp>
      <p:sp>
        <p:nvSpPr>
          <p:cNvPr id="13589" name="Google Shape;13589;p123"/>
          <p:cNvSpPr txBox="1">
            <a:spLocks noGrp="1"/>
          </p:cNvSpPr>
          <p:nvPr>
            <p:ph type="subTitle" idx="1"/>
          </p:nvPr>
        </p:nvSpPr>
        <p:spPr>
          <a:xfrm>
            <a:off x="1288726" y="1673511"/>
            <a:ext cx="3757914" cy="997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</a:rPr>
              <a:t>evandrocf4@gmail.com 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</a:t>
            </a:r>
            <a:r>
              <a:rPr lang="en" dirty="0"/>
              <a:t>55</a:t>
            </a:r>
            <a:r>
              <a:rPr lang="en" dirty="0">
                <a:solidFill>
                  <a:schemeClr val="dk2"/>
                </a:solidFill>
              </a:rPr>
              <a:t>  19 97114 5708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hlinkClick r:id="rId3"/>
              </a:rPr>
              <a:t>https://naskgo.com.br</a:t>
            </a:r>
            <a:endParaRPr dirty="0"/>
          </a:p>
        </p:txBody>
      </p:sp>
      <p:sp>
        <p:nvSpPr>
          <p:cNvPr id="13590" name="Google Shape;13590;p123"/>
          <p:cNvSpPr/>
          <p:nvPr/>
        </p:nvSpPr>
        <p:spPr>
          <a:xfrm>
            <a:off x="5789750" y="365750"/>
            <a:ext cx="1838600" cy="4003479"/>
          </a:xfrm>
          <a:custGeom>
            <a:avLst/>
            <a:gdLst/>
            <a:ahLst/>
            <a:cxnLst/>
            <a:rect l="l" t="t" r="r" b="b"/>
            <a:pathLst>
              <a:path w="73544" h="208406" extrusionOk="0">
                <a:moveTo>
                  <a:pt x="10728" y="14880"/>
                </a:moveTo>
                <a:cubicBezTo>
                  <a:pt x="9334" y="14880"/>
                  <a:pt x="7948" y="15075"/>
                  <a:pt x="6582" y="15465"/>
                </a:cubicBezTo>
                <a:cubicBezTo>
                  <a:pt x="4974" y="15953"/>
                  <a:pt x="3413" y="16684"/>
                  <a:pt x="2048" y="17611"/>
                </a:cubicBezTo>
                <a:cubicBezTo>
                  <a:pt x="1414" y="18001"/>
                  <a:pt x="878" y="18537"/>
                  <a:pt x="439" y="19122"/>
                </a:cubicBezTo>
                <a:cubicBezTo>
                  <a:pt x="49" y="19610"/>
                  <a:pt x="0" y="20292"/>
                  <a:pt x="293" y="20828"/>
                </a:cubicBezTo>
                <a:cubicBezTo>
                  <a:pt x="521" y="21377"/>
                  <a:pt x="1092" y="21711"/>
                  <a:pt x="1644" y="21711"/>
                </a:cubicBezTo>
                <a:cubicBezTo>
                  <a:pt x="1681" y="21711"/>
                  <a:pt x="1719" y="21709"/>
                  <a:pt x="1756" y="21706"/>
                </a:cubicBezTo>
                <a:cubicBezTo>
                  <a:pt x="3023" y="21657"/>
                  <a:pt x="4242" y="21267"/>
                  <a:pt x="5266" y="20585"/>
                </a:cubicBezTo>
                <a:cubicBezTo>
                  <a:pt x="6826" y="19707"/>
                  <a:pt x="8484" y="18976"/>
                  <a:pt x="10190" y="18439"/>
                </a:cubicBezTo>
                <a:cubicBezTo>
                  <a:pt x="11383" y="18103"/>
                  <a:pt x="12539" y="17940"/>
                  <a:pt x="13660" y="17940"/>
                </a:cubicBezTo>
                <a:cubicBezTo>
                  <a:pt x="16435" y="17940"/>
                  <a:pt x="18994" y="18939"/>
                  <a:pt x="21355" y="20780"/>
                </a:cubicBezTo>
                <a:cubicBezTo>
                  <a:pt x="23013" y="22194"/>
                  <a:pt x="24476" y="23754"/>
                  <a:pt x="25694" y="25509"/>
                </a:cubicBezTo>
                <a:cubicBezTo>
                  <a:pt x="25743" y="25558"/>
                  <a:pt x="25841" y="25655"/>
                  <a:pt x="25889" y="25704"/>
                </a:cubicBezTo>
                <a:cubicBezTo>
                  <a:pt x="25694" y="25070"/>
                  <a:pt x="25451" y="24485"/>
                  <a:pt x="25061" y="23949"/>
                </a:cubicBezTo>
                <a:cubicBezTo>
                  <a:pt x="23744" y="21657"/>
                  <a:pt x="22038" y="19658"/>
                  <a:pt x="20039" y="18001"/>
                </a:cubicBezTo>
                <a:cubicBezTo>
                  <a:pt x="17991" y="16294"/>
                  <a:pt x="15456" y="15222"/>
                  <a:pt x="12823" y="15027"/>
                </a:cubicBezTo>
                <a:cubicBezTo>
                  <a:pt x="12124" y="14929"/>
                  <a:pt x="11425" y="14880"/>
                  <a:pt x="10728" y="14880"/>
                </a:cubicBezTo>
                <a:close/>
                <a:moveTo>
                  <a:pt x="69074" y="29106"/>
                </a:moveTo>
                <a:cubicBezTo>
                  <a:pt x="66234" y="29106"/>
                  <a:pt x="61166" y="32861"/>
                  <a:pt x="60457" y="35699"/>
                </a:cubicBezTo>
                <a:cubicBezTo>
                  <a:pt x="63041" y="33164"/>
                  <a:pt x="66210" y="32432"/>
                  <a:pt x="69525" y="31993"/>
                </a:cubicBezTo>
                <a:cubicBezTo>
                  <a:pt x="70354" y="31896"/>
                  <a:pt x="71524" y="31652"/>
                  <a:pt x="71427" y="30433"/>
                </a:cubicBezTo>
                <a:cubicBezTo>
                  <a:pt x="71280" y="29214"/>
                  <a:pt x="70208" y="29166"/>
                  <a:pt x="69330" y="29117"/>
                </a:cubicBezTo>
                <a:cubicBezTo>
                  <a:pt x="69247" y="29110"/>
                  <a:pt x="69161" y="29106"/>
                  <a:pt x="69074" y="29106"/>
                </a:cubicBezTo>
                <a:close/>
                <a:moveTo>
                  <a:pt x="54284" y="0"/>
                </a:moveTo>
                <a:cubicBezTo>
                  <a:pt x="54077" y="0"/>
                  <a:pt x="53870" y="51"/>
                  <a:pt x="53680" y="156"/>
                </a:cubicBezTo>
                <a:cubicBezTo>
                  <a:pt x="52607" y="644"/>
                  <a:pt x="51681" y="1375"/>
                  <a:pt x="51047" y="2350"/>
                </a:cubicBezTo>
                <a:cubicBezTo>
                  <a:pt x="47586" y="6543"/>
                  <a:pt x="45099" y="11516"/>
                  <a:pt x="43880" y="16831"/>
                </a:cubicBezTo>
                <a:cubicBezTo>
                  <a:pt x="43441" y="18830"/>
                  <a:pt x="43149" y="20828"/>
                  <a:pt x="43051" y="22827"/>
                </a:cubicBezTo>
                <a:cubicBezTo>
                  <a:pt x="42759" y="27410"/>
                  <a:pt x="43246" y="31993"/>
                  <a:pt x="44563" y="36430"/>
                </a:cubicBezTo>
                <a:cubicBezTo>
                  <a:pt x="44611" y="36674"/>
                  <a:pt x="44709" y="36918"/>
                  <a:pt x="44904" y="37064"/>
                </a:cubicBezTo>
                <a:cubicBezTo>
                  <a:pt x="44806" y="36528"/>
                  <a:pt x="44709" y="35991"/>
                  <a:pt x="44563" y="35455"/>
                </a:cubicBezTo>
                <a:cubicBezTo>
                  <a:pt x="43783" y="32188"/>
                  <a:pt x="43441" y="28824"/>
                  <a:pt x="43588" y="25509"/>
                </a:cubicBezTo>
                <a:cubicBezTo>
                  <a:pt x="43783" y="20828"/>
                  <a:pt x="45099" y="16245"/>
                  <a:pt x="47488" y="12199"/>
                </a:cubicBezTo>
                <a:cubicBezTo>
                  <a:pt x="48902" y="9761"/>
                  <a:pt x="50657" y="7518"/>
                  <a:pt x="52656" y="5519"/>
                </a:cubicBezTo>
                <a:cubicBezTo>
                  <a:pt x="53534" y="4739"/>
                  <a:pt x="54314" y="3813"/>
                  <a:pt x="54948" y="2887"/>
                </a:cubicBezTo>
                <a:cubicBezTo>
                  <a:pt x="55191" y="2497"/>
                  <a:pt x="55338" y="2155"/>
                  <a:pt x="55484" y="1765"/>
                </a:cubicBezTo>
                <a:cubicBezTo>
                  <a:pt x="55679" y="1229"/>
                  <a:pt x="55533" y="595"/>
                  <a:pt x="55045" y="254"/>
                </a:cubicBezTo>
                <a:cubicBezTo>
                  <a:pt x="54824" y="88"/>
                  <a:pt x="54555" y="0"/>
                  <a:pt x="54284" y="0"/>
                </a:cubicBezTo>
                <a:close/>
                <a:moveTo>
                  <a:pt x="48521" y="28736"/>
                </a:moveTo>
                <a:cubicBezTo>
                  <a:pt x="48101" y="28736"/>
                  <a:pt x="47627" y="29060"/>
                  <a:pt x="47195" y="29799"/>
                </a:cubicBezTo>
                <a:cubicBezTo>
                  <a:pt x="46269" y="31408"/>
                  <a:pt x="46415" y="33359"/>
                  <a:pt x="46757" y="35114"/>
                </a:cubicBezTo>
                <a:cubicBezTo>
                  <a:pt x="46850" y="35580"/>
                  <a:pt x="47254" y="38448"/>
                  <a:pt x="47886" y="38448"/>
                </a:cubicBezTo>
                <a:cubicBezTo>
                  <a:pt x="47915" y="38448"/>
                  <a:pt x="47945" y="38442"/>
                  <a:pt x="47976" y="38429"/>
                </a:cubicBezTo>
                <a:cubicBezTo>
                  <a:pt x="48512" y="38185"/>
                  <a:pt x="49048" y="35845"/>
                  <a:pt x="49194" y="35016"/>
                </a:cubicBezTo>
                <a:cubicBezTo>
                  <a:pt x="49243" y="34821"/>
                  <a:pt x="49292" y="34480"/>
                  <a:pt x="49389" y="34041"/>
                </a:cubicBezTo>
                <a:cubicBezTo>
                  <a:pt x="49633" y="32822"/>
                  <a:pt x="49779" y="31603"/>
                  <a:pt x="49682" y="30336"/>
                </a:cubicBezTo>
                <a:cubicBezTo>
                  <a:pt x="49569" y="29348"/>
                  <a:pt x="49097" y="28736"/>
                  <a:pt x="48521" y="28736"/>
                </a:cubicBezTo>
                <a:close/>
                <a:moveTo>
                  <a:pt x="57239" y="57151"/>
                </a:moveTo>
                <a:lnTo>
                  <a:pt x="57239" y="57151"/>
                </a:lnTo>
                <a:cubicBezTo>
                  <a:pt x="58080" y="58966"/>
                  <a:pt x="58892" y="60802"/>
                  <a:pt x="59668" y="62656"/>
                </a:cubicBezTo>
                <a:lnTo>
                  <a:pt x="59668" y="62656"/>
                </a:lnTo>
                <a:lnTo>
                  <a:pt x="58642" y="61275"/>
                </a:lnTo>
                <a:lnTo>
                  <a:pt x="58642" y="61275"/>
                </a:lnTo>
                <a:cubicBezTo>
                  <a:pt x="58177" y="59901"/>
                  <a:pt x="57708" y="58527"/>
                  <a:pt x="57239" y="57151"/>
                </a:cubicBezTo>
                <a:close/>
                <a:moveTo>
                  <a:pt x="61121" y="64612"/>
                </a:moveTo>
                <a:cubicBezTo>
                  <a:pt x="61292" y="64836"/>
                  <a:pt x="61461" y="65063"/>
                  <a:pt x="61627" y="65293"/>
                </a:cubicBezTo>
                <a:lnTo>
                  <a:pt x="61121" y="64612"/>
                </a:lnTo>
                <a:close/>
                <a:moveTo>
                  <a:pt x="61444" y="13313"/>
                </a:moveTo>
                <a:cubicBezTo>
                  <a:pt x="60730" y="13313"/>
                  <a:pt x="60031" y="13460"/>
                  <a:pt x="59531" y="13710"/>
                </a:cubicBezTo>
                <a:cubicBezTo>
                  <a:pt x="57873" y="14539"/>
                  <a:pt x="56751" y="16294"/>
                  <a:pt x="55923" y="17903"/>
                </a:cubicBezTo>
                <a:cubicBezTo>
                  <a:pt x="54167" y="21267"/>
                  <a:pt x="53144" y="25070"/>
                  <a:pt x="52364" y="28776"/>
                </a:cubicBezTo>
                <a:cubicBezTo>
                  <a:pt x="51145" y="34382"/>
                  <a:pt x="51047" y="40233"/>
                  <a:pt x="52022" y="45889"/>
                </a:cubicBezTo>
                <a:cubicBezTo>
                  <a:pt x="52315" y="47449"/>
                  <a:pt x="52900" y="48960"/>
                  <a:pt x="53046" y="50520"/>
                </a:cubicBezTo>
                <a:cubicBezTo>
                  <a:pt x="53145" y="51638"/>
                  <a:pt x="52903" y="52402"/>
                  <a:pt x="52357" y="52817"/>
                </a:cubicBezTo>
                <a:lnTo>
                  <a:pt x="52357" y="52817"/>
                </a:lnTo>
                <a:lnTo>
                  <a:pt x="47390" y="46132"/>
                </a:lnTo>
                <a:cubicBezTo>
                  <a:pt x="46659" y="45401"/>
                  <a:pt x="45928" y="44621"/>
                  <a:pt x="45245" y="43792"/>
                </a:cubicBezTo>
                <a:cubicBezTo>
                  <a:pt x="42174" y="40379"/>
                  <a:pt x="39736" y="36479"/>
                  <a:pt x="38029" y="32237"/>
                </a:cubicBezTo>
                <a:cubicBezTo>
                  <a:pt x="37298" y="30482"/>
                  <a:pt x="36859" y="28581"/>
                  <a:pt x="36811" y="26679"/>
                </a:cubicBezTo>
                <a:cubicBezTo>
                  <a:pt x="36908" y="25119"/>
                  <a:pt x="37152" y="23608"/>
                  <a:pt x="37542" y="22145"/>
                </a:cubicBezTo>
                <a:cubicBezTo>
                  <a:pt x="37883" y="21170"/>
                  <a:pt x="38078" y="20146"/>
                  <a:pt x="38078" y="19171"/>
                </a:cubicBezTo>
                <a:cubicBezTo>
                  <a:pt x="37971" y="17882"/>
                  <a:pt x="37127" y="17092"/>
                  <a:pt x="36107" y="17092"/>
                </a:cubicBezTo>
                <a:cubicBezTo>
                  <a:pt x="35738" y="17092"/>
                  <a:pt x="35346" y="17196"/>
                  <a:pt x="34958" y="17416"/>
                </a:cubicBezTo>
                <a:cubicBezTo>
                  <a:pt x="33300" y="18342"/>
                  <a:pt x="32228" y="20048"/>
                  <a:pt x="32130" y="21901"/>
                </a:cubicBezTo>
                <a:cubicBezTo>
                  <a:pt x="31740" y="25753"/>
                  <a:pt x="33105" y="29068"/>
                  <a:pt x="35104" y="32188"/>
                </a:cubicBezTo>
                <a:cubicBezTo>
                  <a:pt x="36713" y="34675"/>
                  <a:pt x="38468" y="37015"/>
                  <a:pt x="40175" y="39404"/>
                </a:cubicBezTo>
                <a:cubicBezTo>
                  <a:pt x="40467" y="39746"/>
                  <a:pt x="40711" y="40136"/>
                  <a:pt x="40857" y="40574"/>
                </a:cubicBezTo>
                <a:cubicBezTo>
                  <a:pt x="40979" y="41101"/>
                  <a:pt x="40798" y="41391"/>
                  <a:pt x="40370" y="41391"/>
                </a:cubicBezTo>
                <a:cubicBezTo>
                  <a:pt x="40283" y="41391"/>
                  <a:pt x="40185" y="41379"/>
                  <a:pt x="40077" y="41354"/>
                </a:cubicBezTo>
                <a:cubicBezTo>
                  <a:pt x="39346" y="41111"/>
                  <a:pt x="38615" y="40721"/>
                  <a:pt x="38029" y="40184"/>
                </a:cubicBezTo>
                <a:cubicBezTo>
                  <a:pt x="36518" y="38917"/>
                  <a:pt x="35055" y="37600"/>
                  <a:pt x="33593" y="36284"/>
                </a:cubicBezTo>
                <a:cubicBezTo>
                  <a:pt x="32276" y="35016"/>
                  <a:pt x="30667" y="34041"/>
                  <a:pt x="28961" y="33456"/>
                </a:cubicBezTo>
                <a:cubicBezTo>
                  <a:pt x="28702" y="33341"/>
                  <a:pt x="28435" y="33285"/>
                  <a:pt x="28174" y="33285"/>
                </a:cubicBezTo>
                <a:cubicBezTo>
                  <a:pt x="27551" y="33285"/>
                  <a:pt x="26965" y="33603"/>
                  <a:pt x="26621" y="34187"/>
                </a:cubicBezTo>
                <a:cubicBezTo>
                  <a:pt x="26084" y="34870"/>
                  <a:pt x="25792" y="35748"/>
                  <a:pt x="25743" y="36625"/>
                </a:cubicBezTo>
                <a:cubicBezTo>
                  <a:pt x="25646" y="37942"/>
                  <a:pt x="26426" y="38819"/>
                  <a:pt x="27401" y="39502"/>
                </a:cubicBezTo>
                <a:cubicBezTo>
                  <a:pt x="28278" y="40087"/>
                  <a:pt x="29254" y="40477"/>
                  <a:pt x="30229" y="40721"/>
                </a:cubicBezTo>
                <a:cubicBezTo>
                  <a:pt x="32959" y="41403"/>
                  <a:pt x="35738" y="42086"/>
                  <a:pt x="38420" y="42768"/>
                </a:cubicBezTo>
                <a:cubicBezTo>
                  <a:pt x="40126" y="43110"/>
                  <a:pt x="41686" y="43841"/>
                  <a:pt x="43051" y="44865"/>
                </a:cubicBezTo>
                <a:cubicBezTo>
                  <a:pt x="44130" y="45712"/>
                  <a:pt x="44235" y="46834"/>
                  <a:pt x="43462" y="47580"/>
                </a:cubicBezTo>
                <a:lnTo>
                  <a:pt x="43462" y="47580"/>
                </a:lnTo>
                <a:cubicBezTo>
                  <a:pt x="42003" y="45998"/>
                  <a:pt x="40413" y="44546"/>
                  <a:pt x="38517" y="43402"/>
                </a:cubicBezTo>
                <a:cubicBezTo>
                  <a:pt x="37591" y="42817"/>
                  <a:pt x="36567" y="42427"/>
                  <a:pt x="35543" y="42232"/>
                </a:cubicBezTo>
                <a:cubicBezTo>
                  <a:pt x="35429" y="42204"/>
                  <a:pt x="35313" y="42190"/>
                  <a:pt x="35198" y="42190"/>
                </a:cubicBezTo>
                <a:cubicBezTo>
                  <a:pt x="34722" y="42190"/>
                  <a:pt x="34258" y="42424"/>
                  <a:pt x="33983" y="42817"/>
                </a:cubicBezTo>
                <a:cubicBezTo>
                  <a:pt x="33739" y="43402"/>
                  <a:pt x="33934" y="44036"/>
                  <a:pt x="34422" y="44377"/>
                </a:cubicBezTo>
                <a:cubicBezTo>
                  <a:pt x="35445" y="45206"/>
                  <a:pt x="36518" y="45986"/>
                  <a:pt x="37591" y="46718"/>
                </a:cubicBezTo>
                <a:cubicBezTo>
                  <a:pt x="38418" y="47247"/>
                  <a:pt x="39245" y="47771"/>
                  <a:pt x="40062" y="48331"/>
                </a:cubicBezTo>
                <a:lnTo>
                  <a:pt x="40062" y="48331"/>
                </a:lnTo>
                <a:cubicBezTo>
                  <a:pt x="39047" y="48255"/>
                  <a:pt x="38038" y="48085"/>
                  <a:pt x="37054" y="47839"/>
                </a:cubicBezTo>
                <a:cubicBezTo>
                  <a:pt x="35803" y="47593"/>
                  <a:pt x="34541" y="47470"/>
                  <a:pt x="33284" y="47470"/>
                </a:cubicBezTo>
                <a:cubicBezTo>
                  <a:pt x="31797" y="47470"/>
                  <a:pt x="30316" y="47642"/>
                  <a:pt x="28864" y="47985"/>
                </a:cubicBezTo>
                <a:cubicBezTo>
                  <a:pt x="28376" y="48083"/>
                  <a:pt x="27937" y="48229"/>
                  <a:pt x="27547" y="48521"/>
                </a:cubicBezTo>
                <a:cubicBezTo>
                  <a:pt x="27157" y="48716"/>
                  <a:pt x="27108" y="49302"/>
                  <a:pt x="27547" y="49545"/>
                </a:cubicBezTo>
                <a:cubicBezTo>
                  <a:pt x="27779" y="49777"/>
                  <a:pt x="28132" y="49917"/>
                  <a:pt x="28487" y="49917"/>
                </a:cubicBezTo>
                <a:cubicBezTo>
                  <a:pt x="28581" y="49917"/>
                  <a:pt x="28674" y="49907"/>
                  <a:pt x="28766" y="49887"/>
                </a:cubicBezTo>
                <a:cubicBezTo>
                  <a:pt x="29400" y="49740"/>
                  <a:pt x="30082" y="49594"/>
                  <a:pt x="30765" y="49399"/>
                </a:cubicBezTo>
                <a:cubicBezTo>
                  <a:pt x="31990" y="49110"/>
                  <a:pt x="33246" y="48962"/>
                  <a:pt x="34504" y="48962"/>
                </a:cubicBezTo>
                <a:cubicBezTo>
                  <a:pt x="36000" y="48962"/>
                  <a:pt x="37499" y="49170"/>
                  <a:pt x="38956" y="49594"/>
                </a:cubicBezTo>
                <a:cubicBezTo>
                  <a:pt x="40566" y="50014"/>
                  <a:pt x="42143" y="50568"/>
                  <a:pt x="43659" y="51251"/>
                </a:cubicBezTo>
                <a:lnTo>
                  <a:pt x="43659" y="51251"/>
                </a:lnTo>
                <a:cubicBezTo>
                  <a:pt x="43998" y="51588"/>
                  <a:pt x="44332" y="51945"/>
                  <a:pt x="44660" y="52324"/>
                </a:cubicBezTo>
                <a:cubicBezTo>
                  <a:pt x="43588" y="52305"/>
                  <a:pt x="42533" y="52287"/>
                  <a:pt x="41493" y="52287"/>
                </a:cubicBezTo>
                <a:cubicBezTo>
                  <a:pt x="37337" y="52287"/>
                  <a:pt x="33437" y="52568"/>
                  <a:pt x="29692" y="54128"/>
                </a:cubicBezTo>
                <a:cubicBezTo>
                  <a:pt x="33788" y="53446"/>
                  <a:pt x="37932" y="53690"/>
                  <a:pt x="42076" y="53397"/>
                </a:cubicBezTo>
                <a:cubicBezTo>
                  <a:pt x="42290" y="53385"/>
                  <a:pt x="42498" y="53379"/>
                  <a:pt x="42702" y="53379"/>
                </a:cubicBezTo>
                <a:cubicBezTo>
                  <a:pt x="45756" y="53379"/>
                  <a:pt x="47738" y="54747"/>
                  <a:pt x="49292" y="57444"/>
                </a:cubicBezTo>
                <a:cubicBezTo>
                  <a:pt x="55630" y="68609"/>
                  <a:pt x="58750" y="80554"/>
                  <a:pt x="57337" y="93425"/>
                </a:cubicBezTo>
                <a:cubicBezTo>
                  <a:pt x="56849" y="97569"/>
                  <a:pt x="55289" y="101470"/>
                  <a:pt x="51827" y="104200"/>
                </a:cubicBezTo>
                <a:cubicBezTo>
                  <a:pt x="49039" y="106380"/>
                  <a:pt x="45911" y="107067"/>
                  <a:pt x="42653" y="107067"/>
                </a:cubicBezTo>
                <a:cubicBezTo>
                  <a:pt x="41467" y="107067"/>
                  <a:pt x="40264" y="106976"/>
                  <a:pt x="39053" y="106833"/>
                </a:cubicBezTo>
                <a:cubicBezTo>
                  <a:pt x="35299" y="106394"/>
                  <a:pt x="31886" y="104687"/>
                  <a:pt x="28230" y="103956"/>
                </a:cubicBezTo>
                <a:cubicBezTo>
                  <a:pt x="27157" y="103757"/>
                  <a:pt x="26327" y="103637"/>
                  <a:pt x="25701" y="103637"/>
                </a:cubicBezTo>
                <a:cubicBezTo>
                  <a:pt x="23880" y="103637"/>
                  <a:pt x="23786" y="104650"/>
                  <a:pt x="24476" y="107662"/>
                </a:cubicBezTo>
                <a:cubicBezTo>
                  <a:pt x="25012" y="110002"/>
                  <a:pt x="25646" y="112293"/>
                  <a:pt x="26280" y="114829"/>
                </a:cubicBezTo>
                <a:cubicBezTo>
                  <a:pt x="23500" y="114244"/>
                  <a:pt x="20673" y="114487"/>
                  <a:pt x="19698" y="111123"/>
                </a:cubicBezTo>
                <a:cubicBezTo>
                  <a:pt x="19464" y="110281"/>
                  <a:pt x="19544" y="108677"/>
                  <a:pt x="18389" y="108677"/>
                </a:cubicBezTo>
                <a:cubicBezTo>
                  <a:pt x="18340" y="108677"/>
                  <a:pt x="18288" y="108679"/>
                  <a:pt x="18235" y="108685"/>
                </a:cubicBezTo>
                <a:cubicBezTo>
                  <a:pt x="17211" y="108832"/>
                  <a:pt x="17309" y="110441"/>
                  <a:pt x="17162" y="111513"/>
                </a:cubicBezTo>
                <a:cubicBezTo>
                  <a:pt x="17162" y="111659"/>
                  <a:pt x="17065" y="111806"/>
                  <a:pt x="17065" y="112001"/>
                </a:cubicBezTo>
                <a:cubicBezTo>
                  <a:pt x="12774" y="92889"/>
                  <a:pt x="18722" y="75142"/>
                  <a:pt x="24378" y="57346"/>
                </a:cubicBezTo>
                <a:lnTo>
                  <a:pt x="24378" y="57346"/>
                </a:lnTo>
                <a:cubicBezTo>
                  <a:pt x="23305" y="57785"/>
                  <a:pt x="23110" y="58711"/>
                  <a:pt x="22818" y="59491"/>
                </a:cubicBezTo>
                <a:cubicBezTo>
                  <a:pt x="20624" y="65001"/>
                  <a:pt x="18820" y="70608"/>
                  <a:pt x="17406" y="76312"/>
                </a:cubicBezTo>
                <a:cubicBezTo>
                  <a:pt x="14676" y="86794"/>
                  <a:pt x="13067" y="97423"/>
                  <a:pt x="14773" y="108295"/>
                </a:cubicBezTo>
                <a:cubicBezTo>
                  <a:pt x="16993" y="122304"/>
                  <a:pt x="26446" y="130307"/>
                  <a:pt x="40140" y="130307"/>
                </a:cubicBezTo>
                <a:cubicBezTo>
                  <a:pt x="40887" y="130307"/>
                  <a:pt x="41646" y="130283"/>
                  <a:pt x="42417" y="130235"/>
                </a:cubicBezTo>
                <a:cubicBezTo>
                  <a:pt x="48756" y="129796"/>
                  <a:pt x="54362" y="127700"/>
                  <a:pt x="59140" y="123361"/>
                </a:cubicBezTo>
                <a:lnTo>
                  <a:pt x="59140" y="123361"/>
                </a:lnTo>
                <a:cubicBezTo>
                  <a:pt x="54606" y="129016"/>
                  <a:pt x="48609" y="131503"/>
                  <a:pt x="41589" y="131990"/>
                </a:cubicBezTo>
                <a:cubicBezTo>
                  <a:pt x="41426" y="132001"/>
                  <a:pt x="41263" y="132004"/>
                  <a:pt x="41098" y="132004"/>
                </a:cubicBezTo>
                <a:cubicBezTo>
                  <a:pt x="40603" y="132004"/>
                  <a:pt x="40098" y="131970"/>
                  <a:pt x="39586" y="131970"/>
                </a:cubicBezTo>
                <a:cubicBezTo>
                  <a:pt x="38635" y="131970"/>
                  <a:pt x="37658" y="132089"/>
                  <a:pt x="36664" y="132771"/>
                </a:cubicBezTo>
                <a:cubicBezTo>
                  <a:pt x="38791" y="133834"/>
                  <a:pt x="40796" y="134535"/>
                  <a:pt x="42919" y="134535"/>
                </a:cubicBezTo>
                <a:cubicBezTo>
                  <a:pt x="43814" y="134535"/>
                  <a:pt x="44730" y="134410"/>
                  <a:pt x="45684" y="134136"/>
                </a:cubicBezTo>
                <a:cubicBezTo>
                  <a:pt x="50511" y="132722"/>
                  <a:pt x="54850" y="129991"/>
                  <a:pt x="58214" y="126237"/>
                </a:cubicBezTo>
                <a:cubicBezTo>
                  <a:pt x="60506" y="123751"/>
                  <a:pt x="62895" y="121167"/>
                  <a:pt x="64260" y="117998"/>
                </a:cubicBezTo>
                <a:cubicBezTo>
                  <a:pt x="65625" y="114731"/>
                  <a:pt x="65722" y="110684"/>
                  <a:pt x="66015" y="107223"/>
                </a:cubicBezTo>
                <a:cubicBezTo>
                  <a:pt x="66795" y="99032"/>
                  <a:pt x="66356" y="90743"/>
                  <a:pt x="64796" y="82650"/>
                </a:cubicBezTo>
                <a:cubicBezTo>
                  <a:pt x="63338" y="75634"/>
                  <a:pt x="61178" y="68809"/>
                  <a:pt x="58884" y="61995"/>
                </a:cubicBezTo>
                <a:lnTo>
                  <a:pt x="58884" y="61995"/>
                </a:lnTo>
                <a:cubicBezTo>
                  <a:pt x="59202" y="62330"/>
                  <a:pt x="59515" y="62673"/>
                  <a:pt x="59821" y="63024"/>
                </a:cubicBezTo>
                <a:lnTo>
                  <a:pt x="59821" y="63024"/>
                </a:lnTo>
                <a:cubicBezTo>
                  <a:pt x="65483" y="76655"/>
                  <a:pt x="69188" y="91280"/>
                  <a:pt x="68209" y="106053"/>
                </a:cubicBezTo>
                <a:cubicBezTo>
                  <a:pt x="69623" y="100153"/>
                  <a:pt x="69282" y="94351"/>
                  <a:pt x="68453" y="88501"/>
                </a:cubicBezTo>
                <a:cubicBezTo>
                  <a:pt x="67039" y="77872"/>
                  <a:pt x="63431" y="67926"/>
                  <a:pt x="59287" y="58126"/>
                </a:cubicBezTo>
                <a:cubicBezTo>
                  <a:pt x="58848" y="57151"/>
                  <a:pt x="58507" y="56030"/>
                  <a:pt x="57532" y="55493"/>
                </a:cubicBezTo>
                <a:cubicBezTo>
                  <a:pt x="56020" y="54665"/>
                  <a:pt x="56215" y="53494"/>
                  <a:pt x="56751" y="52276"/>
                </a:cubicBezTo>
                <a:cubicBezTo>
                  <a:pt x="57532" y="50228"/>
                  <a:pt x="59433" y="48814"/>
                  <a:pt x="61627" y="48570"/>
                </a:cubicBezTo>
                <a:cubicBezTo>
                  <a:pt x="62109" y="48517"/>
                  <a:pt x="62585" y="48488"/>
                  <a:pt x="63052" y="48488"/>
                </a:cubicBezTo>
                <a:cubicBezTo>
                  <a:pt x="65135" y="48488"/>
                  <a:pt x="67046" y="49065"/>
                  <a:pt x="68599" y="50618"/>
                </a:cubicBezTo>
                <a:cubicBezTo>
                  <a:pt x="69143" y="51162"/>
                  <a:pt x="71258" y="52285"/>
                  <a:pt x="72441" y="52285"/>
                </a:cubicBezTo>
                <a:cubicBezTo>
                  <a:pt x="73168" y="52285"/>
                  <a:pt x="73544" y="51861"/>
                  <a:pt x="72987" y="50618"/>
                </a:cubicBezTo>
                <a:cubicBezTo>
                  <a:pt x="71134" y="46376"/>
                  <a:pt x="63772" y="46815"/>
                  <a:pt x="60067" y="46425"/>
                </a:cubicBezTo>
                <a:cubicBezTo>
                  <a:pt x="59092" y="46279"/>
                  <a:pt x="57580" y="46718"/>
                  <a:pt x="57483" y="45206"/>
                </a:cubicBezTo>
                <a:cubicBezTo>
                  <a:pt x="57385" y="43841"/>
                  <a:pt x="58702" y="43353"/>
                  <a:pt x="59774" y="42915"/>
                </a:cubicBezTo>
                <a:cubicBezTo>
                  <a:pt x="60273" y="42701"/>
                  <a:pt x="60794" y="42591"/>
                  <a:pt x="61316" y="42591"/>
                </a:cubicBezTo>
                <a:cubicBezTo>
                  <a:pt x="61867" y="42591"/>
                  <a:pt x="62418" y="42713"/>
                  <a:pt x="62943" y="42963"/>
                </a:cubicBezTo>
                <a:cubicBezTo>
                  <a:pt x="63577" y="43353"/>
                  <a:pt x="64309" y="43548"/>
                  <a:pt x="65040" y="43548"/>
                </a:cubicBezTo>
                <a:cubicBezTo>
                  <a:pt x="65966" y="43500"/>
                  <a:pt x="67039" y="43402"/>
                  <a:pt x="67185" y="42281"/>
                </a:cubicBezTo>
                <a:cubicBezTo>
                  <a:pt x="67283" y="41111"/>
                  <a:pt x="66405" y="40623"/>
                  <a:pt x="65284" y="40428"/>
                </a:cubicBezTo>
                <a:cubicBezTo>
                  <a:pt x="64808" y="40365"/>
                  <a:pt x="64332" y="40334"/>
                  <a:pt x="63858" y="40334"/>
                </a:cubicBezTo>
                <a:cubicBezTo>
                  <a:pt x="61762" y="40334"/>
                  <a:pt x="59720" y="40950"/>
                  <a:pt x="57970" y="42183"/>
                </a:cubicBezTo>
                <a:cubicBezTo>
                  <a:pt x="57178" y="42724"/>
                  <a:pt x="56332" y="43397"/>
                  <a:pt x="55374" y="43397"/>
                </a:cubicBezTo>
                <a:cubicBezTo>
                  <a:pt x="55035" y="43397"/>
                  <a:pt x="54683" y="43313"/>
                  <a:pt x="54314" y="43110"/>
                </a:cubicBezTo>
                <a:cubicBezTo>
                  <a:pt x="52900" y="42281"/>
                  <a:pt x="53192" y="40769"/>
                  <a:pt x="53192" y="39502"/>
                </a:cubicBezTo>
                <a:cubicBezTo>
                  <a:pt x="53144" y="31750"/>
                  <a:pt x="58945" y="25899"/>
                  <a:pt x="62651" y="19610"/>
                </a:cubicBezTo>
                <a:cubicBezTo>
                  <a:pt x="63382" y="18342"/>
                  <a:pt x="64601" y="16831"/>
                  <a:pt x="64406" y="15270"/>
                </a:cubicBezTo>
                <a:cubicBezTo>
                  <a:pt x="64246" y="13859"/>
                  <a:pt x="62818" y="13313"/>
                  <a:pt x="61444" y="13313"/>
                </a:cubicBezTo>
                <a:close/>
                <a:moveTo>
                  <a:pt x="35836" y="135550"/>
                </a:moveTo>
                <a:lnTo>
                  <a:pt x="35836" y="135550"/>
                </a:lnTo>
                <a:cubicBezTo>
                  <a:pt x="37152" y="138036"/>
                  <a:pt x="39005" y="139645"/>
                  <a:pt x="39151" y="142083"/>
                </a:cubicBezTo>
                <a:cubicBezTo>
                  <a:pt x="39248" y="144228"/>
                  <a:pt x="39541" y="146373"/>
                  <a:pt x="39541" y="148518"/>
                </a:cubicBezTo>
                <a:cubicBezTo>
                  <a:pt x="39590" y="161780"/>
                  <a:pt x="39638" y="174993"/>
                  <a:pt x="39200" y="188254"/>
                </a:cubicBezTo>
                <a:cubicBezTo>
                  <a:pt x="39005" y="193032"/>
                  <a:pt x="37249" y="196152"/>
                  <a:pt x="32715" y="197664"/>
                </a:cubicBezTo>
                <a:cubicBezTo>
                  <a:pt x="31399" y="198103"/>
                  <a:pt x="30082" y="198590"/>
                  <a:pt x="28717" y="199029"/>
                </a:cubicBezTo>
                <a:cubicBezTo>
                  <a:pt x="26913" y="199663"/>
                  <a:pt x="25158" y="200248"/>
                  <a:pt x="23354" y="200930"/>
                </a:cubicBezTo>
                <a:cubicBezTo>
                  <a:pt x="22574" y="201223"/>
                  <a:pt x="21697" y="201515"/>
                  <a:pt x="21648" y="202490"/>
                </a:cubicBezTo>
                <a:cubicBezTo>
                  <a:pt x="21550" y="203612"/>
                  <a:pt x="22525" y="204051"/>
                  <a:pt x="23305" y="204441"/>
                </a:cubicBezTo>
                <a:cubicBezTo>
                  <a:pt x="24281" y="204928"/>
                  <a:pt x="25304" y="205270"/>
                  <a:pt x="26280" y="205660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29222" y="205316"/>
                  <a:pt x="29021" y="204988"/>
                  <a:pt x="29030" y="204645"/>
                </a:cubicBezTo>
                <a:lnTo>
                  <a:pt x="29030" y="204645"/>
                </a:lnTo>
                <a:cubicBezTo>
                  <a:pt x="28763" y="204514"/>
                  <a:pt x="28478" y="204413"/>
                  <a:pt x="28181" y="204343"/>
                </a:cubicBezTo>
                <a:cubicBezTo>
                  <a:pt x="27352" y="204051"/>
                  <a:pt x="26280" y="203856"/>
                  <a:pt x="26182" y="202783"/>
                </a:cubicBezTo>
                <a:cubicBezTo>
                  <a:pt x="26084" y="201515"/>
                  <a:pt x="27303" y="201320"/>
                  <a:pt x="28132" y="200784"/>
                </a:cubicBezTo>
                <a:cubicBezTo>
                  <a:pt x="30667" y="199029"/>
                  <a:pt x="33837" y="198736"/>
                  <a:pt x="36469" y="197176"/>
                </a:cubicBezTo>
                <a:cubicBezTo>
                  <a:pt x="37542" y="196542"/>
                  <a:pt x="38468" y="195714"/>
                  <a:pt x="39200" y="194738"/>
                </a:cubicBezTo>
                <a:cubicBezTo>
                  <a:pt x="39785" y="192739"/>
                  <a:pt x="40126" y="190692"/>
                  <a:pt x="40321" y="188644"/>
                </a:cubicBezTo>
                <a:cubicBezTo>
                  <a:pt x="40955" y="174993"/>
                  <a:pt x="40857" y="161341"/>
                  <a:pt x="40857" y="147641"/>
                </a:cubicBezTo>
                <a:cubicBezTo>
                  <a:pt x="40857" y="144082"/>
                  <a:pt x="40028" y="140328"/>
                  <a:pt x="43783" y="137597"/>
                </a:cubicBezTo>
                <a:lnTo>
                  <a:pt x="43783" y="137597"/>
                </a:lnTo>
                <a:cubicBezTo>
                  <a:pt x="43598" y="137613"/>
                  <a:pt x="43416" y="137620"/>
                  <a:pt x="43236" y="137620"/>
                </a:cubicBezTo>
                <a:cubicBezTo>
                  <a:pt x="40627" y="137620"/>
                  <a:pt x="38573" y="136051"/>
                  <a:pt x="35836" y="135550"/>
                </a:cubicBezTo>
                <a:close/>
                <a:moveTo>
                  <a:pt x="41881" y="196396"/>
                </a:moveTo>
                <a:lnTo>
                  <a:pt x="41881" y="196396"/>
                </a:lnTo>
                <a:cubicBezTo>
                  <a:pt x="41150" y="197371"/>
                  <a:pt x="40223" y="198200"/>
                  <a:pt x="39151" y="198834"/>
                </a:cubicBezTo>
                <a:cubicBezTo>
                  <a:pt x="37932" y="199558"/>
                  <a:pt x="29090" y="202425"/>
                  <a:pt x="29030" y="204645"/>
                </a:cubicBezTo>
                <a:lnTo>
                  <a:pt x="29030" y="204645"/>
                </a:lnTo>
                <a:cubicBezTo>
                  <a:pt x="29509" y="204878"/>
                  <a:pt x="29933" y="205204"/>
                  <a:pt x="30277" y="205611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30075" y="205862"/>
                  <a:pt x="30633" y="206089"/>
                  <a:pt x="31399" y="206293"/>
                </a:cubicBezTo>
                <a:lnTo>
                  <a:pt x="33056" y="206781"/>
                </a:lnTo>
                <a:cubicBezTo>
                  <a:pt x="35478" y="207441"/>
                  <a:pt x="39339" y="208406"/>
                  <a:pt x="42272" y="208406"/>
                </a:cubicBezTo>
                <a:cubicBezTo>
                  <a:pt x="43887" y="208406"/>
                  <a:pt x="45221" y="208114"/>
                  <a:pt x="45879" y="207317"/>
                </a:cubicBezTo>
                <a:cubicBezTo>
                  <a:pt x="46708" y="206293"/>
                  <a:pt x="45830" y="206342"/>
                  <a:pt x="45197" y="206196"/>
                </a:cubicBezTo>
                <a:cubicBezTo>
                  <a:pt x="43198" y="205757"/>
                  <a:pt x="41101" y="205806"/>
                  <a:pt x="39200" y="204977"/>
                </a:cubicBezTo>
                <a:cubicBezTo>
                  <a:pt x="38566" y="204684"/>
                  <a:pt x="37737" y="204392"/>
                  <a:pt x="37737" y="203514"/>
                </a:cubicBezTo>
                <a:cubicBezTo>
                  <a:pt x="37737" y="202734"/>
                  <a:pt x="38420" y="202442"/>
                  <a:pt x="39005" y="202100"/>
                </a:cubicBezTo>
                <a:cubicBezTo>
                  <a:pt x="39541" y="201808"/>
                  <a:pt x="40028" y="201662"/>
                  <a:pt x="40516" y="201320"/>
                </a:cubicBezTo>
                <a:cubicBezTo>
                  <a:pt x="42125" y="200199"/>
                  <a:pt x="42759" y="197908"/>
                  <a:pt x="41881" y="1963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1" name="Google Shape;13591;p123"/>
          <p:cNvSpPr txBox="1">
            <a:spLocks noGrp="1"/>
          </p:cNvSpPr>
          <p:nvPr>
            <p:ph type="title"/>
          </p:nvPr>
        </p:nvSpPr>
        <p:spPr>
          <a:xfrm>
            <a:off x="283818" y="380310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</a:t>
            </a:r>
            <a:endParaRPr dirty="0"/>
          </a:p>
        </p:txBody>
      </p:sp>
      <p:pic>
        <p:nvPicPr>
          <p:cNvPr id="13592" name="Google Shape;13592;p123"/>
          <p:cNvPicPr preferRelativeResize="0"/>
          <p:nvPr/>
        </p:nvPicPr>
        <p:blipFill rotWithShape="1">
          <a:blip r:embed="rId4">
            <a:alphaModFix/>
          </a:blip>
          <a:srcRect l="15476" t="17841" b="18686"/>
          <a:stretch/>
        </p:blipFill>
        <p:spPr>
          <a:xfrm>
            <a:off x="4572000" y="0"/>
            <a:ext cx="45720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3" name="Google Shape;13593;p123"/>
          <p:cNvPicPr preferRelativeResize="0"/>
          <p:nvPr/>
        </p:nvPicPr>
        <p:blipFill rotWithShape="1">
          <a:blip r:embed="rId5">
            <a:alphaModFix/>
          </a:blip>
          <a:srcRect t="109" b="99"/>
          <a:stretch/>
        </p:blipFill>
        <p:spPr>
          <a:xfrm>
            <a:off x="3733229" y="-252801"/>
            <a:ext cx="2743199" cy="1764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99" name="Google Shape;13599;p123"/>
          <p:cNvGrpSpPr/>
          <p:nvPr/>
        </p:nvGrpSpPr>
        <p:grpSpPr>
          <a:xfrm>
            <a:off x="3713473" y="2128395"/>
            <a:ext cx="190220" cy="172606"/>
            <a:chOff x="3827742" y="3890112"/>
            <a:chExt cx="205102" cy="186110"/>
          </a:xfrm>
        </p:grpSpPr>
        <p:sp>
          <p:nvSpPr>
            <p:cNvPr id="13600" name="Google Shape;13600;p12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601" name="Google Shape;13601;p123"/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602" name="Google Shape;13602;p123">
              <a:hlinkClick r:id="rId6"/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4471" name="Google Shape;14078;p123">
            <a:extLst>
              <a:ext uri="{FF2B5EF4-FFF2-40B4-BE49-F238E27FC236}">
                <a16:creationId xmlns:a16="http://schemas.microsoft.com/office/drawing/2014/main" id="{0A9FC9D2-48C2-6B02-33E4-D069BC7EE9D9}"/>
              </a:ext>
            </a:extLst>
          </p:cNvPr>
          <p:cNvGrpSpPr/>
          <p:nvPr/>
        </p:nvGrpSpPr>
        <p:grpSpPr>
          <a:xfrm>
            <a:off x="3662715" y="2082707"/>
            <a:ext cx="297192" cy="291533"/>
            <a:chOff x="2986200" y="3849900"/>
            <a:chExt cx="1502375" cy="1505300"/>
          </a:xfrm>
        </p:grpSpPr>
        <p:sp>
          <p:nvSpPr>
            <p:cNvPr id="14472" name="Google Shape;14079;p123">
              <a:extLst>
                <a:ext uri="{FF2B5EF4-FFF2-40B4-BE49-F238E27FC236}">
                  <a16:creationId xmlns:a16="http://schemas.microsoft.com/office/drawing/2014/main" id="{16BB19B6-796F-D3B5-F876-EC5178855BDC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3" name="Google Shape;14080;p123">
              <a:extLst>
                <a:ext uri="{FF2B5EF4-FFF2-40B4-BE49-F238E27FC236}">
                  <a16:creationId xmlns:a16="http://schemas.microsoft.com/office/drawing/2014/main" id="{B0131599-77E6-A2FE-E4AC-21E42D4C16BB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4" name="Google Shape;14081;p123">
              <a:extLst>
                <a:ext uri="{FF2B5EF4-FFF2-40B4-BE49-F238E27FC236}">
                  <a16:creationId xmlns:a16="http://schemas.microsoft.com/office/drawing/2014/main" id="{C865C4FC-2BD5-CB12-4F7C-D0359F1BABB6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5" name="Google Shape;14082;p123">
              <a:extLst>
                <a:ext uri="{FF2B5EF4-FFF2-40B4-BE49-F238E27FC236}">
                  <a16:creationId xmlns:a16="http://schemas.microsoft.com/office/drawing/2014/main" id="{FBE86F0B-F49E-87A9-FF4B-EF9A07F87C69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6" name="Google Shape;14083;p123">
              <a:extLst>
                <a:ext uri="{FF2B5EF4-FFF2-40B4-BE49-F238E27FC236}">
                  <a16:creationId xmlns:a16="http://schemas.microsoft.com/office/drawing/2014/main" id="{33C4F222-D37B-6E3D-701E-0073F87301DF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7" name="Google Shape;14084;p123">
              <a:extLst>
                <a:ext uri="{FF2B5EF4-FFF2-40B4-BE49-F238E27FC236}">
                  <a16:creationId xmlns:a16="http://schemas.microsoft.com/office/drawing/2014/main" id="{AFF47E0F-EE90-D951-541C-F1E33CAB6709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8" name="Google Shape;14085;p123">
              <a:extLst>
                <a:ext uri="{FF2B5EF4-FFF2-40B4-BE49-F238E27FC236}">
                  <a16:creationId xmlns:a16="http://schemas.microsoft.com/office/drawing/2014/main" id="{22B1FF4D-1D29-6E2A-2A46-54A05167CF9A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9" name="Google Shape;14086;p123">
              <a:extLst>
                <a:ext uri="{FF2B5EF4-FFF2-40B4-BE49-F238E27FC236}">
                  <a16:creationId xmlns:a16="http://schemas.microsoft.com/office/drawing/2014/main" id="{D8303677-0D98-5A51-8846-6D55FABBFDF9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0" name="Google Shape;14087;p123">
              <a:extLst>
                <a:ext uri="{FF2B5EF4-FFF2-40B4-BE49-F238E27FC236}">
                  <a16:creationId xmlns:a16="http://schemas.microsoft.com/office/drawing/2014/main" id="{E69A502F-E58E-B39D-BE9D-57BA7B2D7CC2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1" name="Google Shape;14088;p123">
              <a:extLst>
                <a:ext uri="{FF2B5EF4-FFF2-40B4-BE49-F238E27FC236}">
                  <a16:creationId xmlns:a16="http://schemas.microsoft.com/office/drawing/2014/main" id="{F330B634-3EB3-AD87-C3C6-51FA3F2F258E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2" name="Google Shape;14089;p123">
              <a:extLst>
                <a:ext uri="{FF2B5EF4-FFF2-40B4-BE49-F238E27FC236}">
                  <a16:creationId xmlns:a16="http://schemas.microsoft.com/office/drawing/2014/main" id="{FC262DEA-F922-95EA-60D8-79299D96E7EC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3" name="Google Shape;14090;p123">
              <a:extLst>
                <a:ext uri="{FF2B5EF4-FFF2-40B4-BE49-F238E27FC236}">
                  <a16:creationId xmlns:a16="http://schemas.microsoft.com/office/drawing/2014/main" id="{0F7B3ECE-BC2B-DDA0-9E1A-652D4394FD70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4" name="Google Shape;14091;p123">
              <a:extLst>
                <a:ext uri="{FF2B5EF4-FFF2-40B4-BE49-F238E27FC236}">
                  <a16:creationId xmlns:a16="http://schemas.microsoft.com/office/drawing/2014/main" id="{F0E7FC98-1F2E-16C7-223A-26A6DA8B8EE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5" name="Google Shape;14092;p123">
              <a:extLst>
                <a:ext uri="{FF2B5EF4-FFF2-40B4-BE49-F238E27FC236}">
                  <a16:creationId xmlns:a16="http://schemas.microsoft.com/office/drawing/2014/main" id="{E5BDC6AD-6DF8-C6F0-FCA1-3B11B3143BE6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6" name="Google Shape;14093;p123">
              <a:extLst>
                <a:ext uri="{FF2B5EF4-FFF2-40B4-BE49-F238E27FC236}">
                  <a16:creationId xmlns:a16="http://schemas.microsoft.com/office/drawing/2014/main" id="{8F8BDD2E-FB9A-4D5A-5C8C-186615DC8FCE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7" name="Google Shape;14094;p123">
              <a:extLst>
                <a:ext uri="{FF2B5EF4-FFF2-40B4-BE49-F238E27FC236}">
                  <a16:creationId xmlns:a16="http://schemas.microsoft.com/office/drawing/2014/main" id="{0B82C4BA-872C-0E24-B3A4-CE10BD12EF52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8" name="Google Shape;14095;p123">
              <a:extLst>
                <a:ext uri="{FF2B5EF4-FFF2-40B4-BE49-F238E27FC236}">
                  <a16:creationId xmlns:a16="http://schemas.microsoft.com/office/drawing/2014/main" id="{4577544A-DF84-F87D-B39D-00CDC7B4EE3F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9" name="Google Shape;14096;p123">
              <a:extLst>
                <a:ext uri="{FF2B5EF4-FFF2-40B4-BE49-F238E27FC236}">
                  <a16:creationId xmlns:a16="http://schemas.microsoft.com/office/drawing/2014/main" id="{3B6734ED-65B2-BCFE-30A5-0A5D2D808D09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0" name="Google Shape;14097;p123">
              <a:extLst>
                <a:ext uri="{FF2B5EF4-FFF2-40B4-BE49-F238E27FC236}">
                  <a16:creationId xmlns:a16="http://schemas.microsoft.com/office/drawing/2014/main" id="{630F8FE1-DF95-2696-AD4A-A8115D3BCA56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1" name="Google Shape;14098;p123">
              <a:extLst>
                <a:ext uri="{FF2B5EF4-FFF2-40B4-BE49-F238E27FC236}">
                  <a16:creationId xmlns:a16="http://schemas.microsoft.com/office/drawing/2014/main" id="{E9CD3AFF-840B-0A67-B021-381641A3B87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2" name="Google Shape;14099;p123">
              <a:extLst>
                <a:ext uri="{FF2B5EF4-FFF2-40B4-BE49-F238E27FC236}">
                  <a16:creationId xmlns:a16="http://schemas.microsoft.com/office/drawing/2014/main" id="{A0C3936D-EF3C-9F5B-80F6-EC3CF98D900A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3" name="Google Shape;14100;p123">
              <a:extLst>
                <a:ext uri="{FF2B5EF4-FFF2-40B4-BE49-F238E27FC236}">
                  <a16:creationId xmlns:a16="http://schemas.microsoft.com/office/drawing/2014/main" id="{758571FB-C63A-C9F2-D004-79F8552479FA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4" name="Google Shape;14101;p123">
              <a:extLst>
                <a:ext uri="{FF2B5EF4-FFF2-40B4-BE49-F238E27FC236}">
                  <a16:creationId xmlns:a16="http://schemas.microsoft.com/office/drawing/2014/main" id="{A0C226F3-78F1-15D9-B49E-CDED65723331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5" name="Google Shape;14102;p123">
              <a:extLst>
                <a:ext uri="{FF2B5EF4-FFF2-40B4-BE49-F238E27FC236}">
                  <a16:creationId xmlns:a16="http://schemas.microsoft.com/office/drawing/2014/main" id="{6D3346A3-1A3F-EADB-FBDE-EA404D7F3F32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6" name="Google Shape;14103;p123">
              <a:extLst>
                <a:ext uri="{FF2B5EF4-FFF2-40B4-BE49-F238E27FC236}">
                  <a16:creationId xmlns:a16="http://schemas.microsoft.com/office/drawing/2014/main" id="{82A5B4FD-B202-4D0C-B3A8-0AB74E248A40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7" name="Google Shape;14104;p123">
              <a:extLst>
                <a:ext uri="{FF2B5EF4-FFF2-40B4-BE49-F238E27FC236}">
                  <a16:creationId xmlns:a16="http://schemas.microsoft.com/office/drawing/2014/main" id="{659320B2-0648-F2C0-9701-9C818DC902D5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8" name="Google Shape;14105;p123">
              <a:extLst>
                <a:ext uri="{FF2B5EF4-FFF2-40B4-BE49-F238E27FC236}">
                  <a16:creationId xmlns:a16="http://schemas.microsoft.com/office/drawing/2014/main" id="{D6FE1528-DD4F-944F-C7C4-BB3B2DD82978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9" name="Google Shape;14106;p123">
              <a:extLst>
                <a:ext uri="{FF2B5EF4-FFF2-40B4-BE49-F238E27FC236}">
                  <a16:creationId xmlns:a16="http://schemas.microsoft.com/office/drawing/2014/main" id="{5B705A36-E46E-889C-4B4F-3F50E9D78933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0" name="Google Shape;14107;p123">
              <a:extLst>
                <a:ext uri="{FF2B5EF4-FFF2-40B4-BE49-F238E27FC236}">
                  <a16:creationId xmlns:a16="http://schemas.microsoft.com/office/drawing/2014/main" id="{01A63312-2632-1F7A-9EC3-125D244D2E79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1" name="Google Shape;14108;p123">
              <a:extLst>
                <a:ext uri="{FF2B5EF4-FFF2-40B4-BE49-F238E27FC236}">
                  <a16:creationId xmlns:a16="http://schemas.microsoft.com/office/drawing/2014/main" id="{80326CBE-C280-66D0-F035-BC3FF5F80466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2" name="Google Shape;14109;p123">
              <a:extLst>
                <a:ext uri="{FF2B5EF4-FFF2-40B4-BE49-F238E27FC236}">
                  <a16:creationId xmlns:a16="http://schemas.microsoft.com/office/drawing/2014/main" id="{ED3E5FE7-1401-5D39-145C-51FC142923E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3" name="Google Shape;14110;p123">
              <a:extLst>
                <a:ext uri="{FF2B5EF4-FFF2-40B4-BE49-F238E27FC236}">
                  <a16:creationId xmlns:a16="http://schemas.microsoft.com/office/drawing/2014/main" id="{80B6A694-2C46-0E9B-3335-63FFE7953471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4" name="Google Shape;14111;p123">
              <a:extLst>
                <a:ext uri="{FF2B5EF4-FFF2-40B4-BE49-F238E27FC236}">
                  <a16:creationId xmlns:a16="http://schemas.microsoft.com/office/drawing/2014/main" id="{2D269053-B7CC-744D-D777-CE5F1843CD35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5" name="Google Shape;14112;p123">
              <a:extLst>
                <a:ext uri="{FF2B5EF4-FFF2-40B4-BE49-F238E27FC236}">
                  <a16:creationId xmlns:a16="http://schemas.microsoft.com/office/drawing/2014/main" id="{837FDED4-60E5-18D8-A7B7-718017090D75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6" name="Google Shape;14113;p123">
              <a:extLst>
                <a:ext uri="{FF2B5EF4-FFF2-40B4-BE49-F238E27FC236}">
                  <a16:creationId xmlns:a16="http://schemas.microsoft.com/office/drawing/2014/main" id="{2C6C01B3-65F4-ADD2-96D1-29702BE3C17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7" name="Google Shape;14114;p123">
              <a:extLst>
                <a:ext uri="{FF2B5EF4-FFF2-40B4-BE49-F238E27FC236}">
                  <a16:creationId xmlns:a16="http://schemas.microsoft.com/office/drawing/2014/main" id="{1F9AA23A-B7FB-F180-DFBC-3790FC5FE70C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8" name="Google Shape;14115;p123">
              <a:extLst>
                <a:ext uri="{FF2B5EF4-FFF2-40B4-BE49-F238E27FC236}">
                  <a16:creationId xmlns:a16="http://schemas.microsoft.com/office/drawing/2014/main" id="{DE94F2D2-546E-73DD-179B-44A29C97F9D7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9" name="Google Shape;14116;p123">
              <a:extLst>
                <a:ext uri="{FF2B5EF4-FFF2-40B4-BE49-F238E27FC236}">
                  <a16:creationId xmlns:a16="http://schemas.microsoft.com/office/drawing/2014/main" id="{017D9428-611C-DE37-83E2-DCC751293B0A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0" name="Google Shape;14117;p123">
              <a:extLst>
                <a:ext uri="{FF2B5EF4-FFF2-40B4-BE49-F238E27FC236}">
                  <a16:creationId xmlns:a16="http://schemas.microsoft.com/office/drawing/2014/main" id="{6DA234C4-A84C-292F-67BD-219E93CF6841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1" name="Google Shape;14118;p123">
              <a:extLst>
                <a:ext uri="{FF2B5EF4-FFF2-40B4-BE49-F238E27FC236}">
                  <a16:creationId xmlns:a16="http://schemas.microsoft.com/office/drawing/2014/main" id="{7B001706-B4FA-E137-5D4C-220B97E052B2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2" name="Google Shape;14119;p123">
              <a:extLst>
                <a:ext uri="{FF2B5EF4-FFF2-40B4-BE49-F238E27FC236}">
                  <a16:creationId xmlns:a16="http://schemas.microsoft.com/office/drawing/2014/main" id="{74A5930C-F599-4011-45A7-83B2F417D15C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3" name="Google Shape;14120;p123">
              <a:extLst>
                <a:ext uri="{FF2B5EF4-FFF2-40B4-BE49-F238E27FC236}">
                  <a16:creationId xmlns:a16="http://schemas.microsoft.com/office/drawing/2014/main" id="{2D0D72AE-D713-BB26-B7BC-4B82C16CE39E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4" name="Google Shape;14121;p123">
              <a:extLst>
                <a:ext uri="{FF2B5EF4-FFF2-40B4-BE49-F238E27FC236}">
                  <a16:creationId xmlns:a16="http://schemas.microsoft.com/office/drawing/2014/main" id="{4908F6BD-E4D1-57BF-16CD-EEF251F9061C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5" name="Google Shape;14122;p123">
              <a:extLst>
                <a:ext uri="{FF2B5EF4-FFF2-40B4-BE49-F238E27FC236}">
                  <a16:creationId xmlns:a16="http://schemas.microsoft.com/office/drawing/2014/main" id="{8BC74E06-C497-F62C-ED80-6CFFB0A7B7E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6" name="Google Shape;14123;p123">
              <a:extLst>
                <a:ext uri="{FF2B5EF4-FFF2-40B4-BE49-F238E27FC236}">
                  <a16:creationId xmlns:a16="http://schemas.microsoft.com/office/drawing/2014/main" id="{D9202FD0-A1A9-5281-F525-9B0EFE9CFDBC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7" name="Google Shape;14124;p123">
              <a:extLst>
                <a:ext uri="{FF2B5EF4-FFF2-40B4-BE49-F238E27FC236}">
                  <a16:creationId xmlns:a16="http://schemas.microsoft.com/office/drawing/2014/main" id="{3E29A406-205A-A2CC-54AD-AB0E52E8DA97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8" name="Google Shape;14125;p123">
              <a:extLst>
                <a:ext uri="{FF2B5EF4-FFF2-40B4-BE49-F238E27FC236}">
                  <a16:creationId xmlns:a16="http://schemas.microsoft.com/office/drawing/2014/main" id="{F48B1C8C-06B5-CB21-67D8-E25CF9FBA74B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9" name="Google Shape;14126;p123">
              <a:extLst>
                <a:ext uri="{FF2B5EF4-FFF2-40B4-BE49-F238E27FC236}">
                  <a16:creationId xmlns:a16="http://schemas.microsoft.com/office/drawing/2014/main" id="{3FCD085A-662D-547C-5BEA-42B8D06F5694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0" name="Google Shape;14127;p123">
              <a:extLst>
                <a:ext uri="{FF2B5EF4-FFF2-40B4-BE49-F238E27FC236}">
                  <a16:creationId xmlns:a16="http://schemas.microsoft.com/office/drawing/2014/main" id="{D5641C86-4760-3FD9-E88B-A791F9D7F490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1" name="Google Shape;14128;p123">
              <a:extLst>
                <a:ext uri="{FF2B5EF4-FFF2-40B4-BE49-F238E27FC236}">
                  <a16:creationId xmlns:a16="http://schemas.microsoft.com/office/drawing/2014/main" id="{41110E9F-2FA6-5E13-7919-84BB2C337C6E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2" name="Google Shape;14129;p123">
              <a:extLst>
                <a:ext uri="{FF2B5EF4-FFF2-40B4-BE49-F238E27FC236}">
                  <a16:creationId xmlns:a16="http://schemas.microsoft.com/office/drawing/2014/main" id="{F4266603-F64D-B953-26A8-64EF955F991C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130;p123">
              <a:extLst>
                <a:ext uri="{FF2B5EF4-FFF2-40B4-BE49-F238E27FC236}">
                  <a16:creationId xmlns:a16="http://schemas.microsoft.com/office/drawing/2014/main" id="{FEF93DA9-52C3-602B-6439-61F37396C2C9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4" name="Google Shape;14131;p123">
              <a:extLst>
                <a:ext uri="{FF2B5EF4-FFF2-40B4-BE49-F238E27FC236}">
                  <a16:creationId xmlns:a16="http://schemas.microsoft.com/office/drawing/2014/main" id="{31678D7B-29FF-3C48-8083-54EB48BB1F1C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5" name="Google Shape;14132;p123">
              <a:extLst>
                <a:ext uri="{FF2B5EF4-FFF2-40B4-BE49-F238E27FC236}">
                  <a16:creationId xmlns:a16="http://schemas.microsoft.com/office/drawing/2014/main" id="{D3435CD9-B6A4-BEE9-CECF-329421B2768F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6" name="Google Shape;14133;p123">
              <a:extLst>
                <a:ext uri="{FF2B5EF4-FFF2-40B4-BE49-F238E27FC236}">
                  <a16:creationId xmlns:a16="http://schemas.microsoft.com/office/drawing/2014/main" id="{AC78E061-4AF0-114A-F5C3-0ED8C23D8BB4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7" name="Google Shape;14134;p123">
              <a:extLst>
                <a:ext uri="{FF2B5EF4-FFF2-40B4-BE49-F238E27FC236}">
                  <a16:creationId xmlns:a16="http://schemas.microsoft.com/office/drawing/2014/main" id="{57E81D0F-B563-F118-64F0-FB01B91A49B4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135;p123">
              <a:extLst>
                <a:ext uri="{FF2B5EF4-FFF2-40B4-BE49-F238E27FC236}">
                  <a16:creationId xmlns:a16="http://schemas.microsoft.com/office/drawing/2014/main" id="{1D89E56E-7167-B27F-4245-4B39A7BADD43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136;p123">
              <a:extLst>
                <a:ext uri="{FF2B5EF4-FFF2-40B4-BE49-F238E27FC236}">
                  <a16:creationId xmlns:a16="http://schemas.microsoft.com/office/drawing/2014/main" id="{C84F6CC7-F398-A4C7-6ABA-819F214A24E9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137;p123">
              <a:extLst>
                <a:ext uri="{FF2B5EF4-FFF2-40B4-BE49-F238E27FC236}">
                  <a16:creationId xmlns:a16="http://schemas.microsoft.com/office/drawing/2014/main" id="{A48FDB83-3F2B-D447-46D4-3A8B91F0172E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138;p123">
              <a:extLst>
                <a:ext uri="{FF2B5EF4-FFF2-40B4-BE49-F238E27FC236}">
                  <a16:creationId xmlns:a16="http://schemas.microsoft.com/office/drawing/2014/main" id="{5E3AD04C-C6DF-4785-959C-FC867F6690C0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139;p123">
              <a:extLst>
                <a:ext uri="{FF2B5EF4-FFF2-40B4-BE49-F238E27FC236}">
                  <a16:creationId xmlns:a16="http://schemas.microsoft.com/office/drawing/2014/main" id="{C7B46172-9E55-139A-5FDE-E38118CB622F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140;p123">
              <a:extLst>
                <a:ext uri="{FF2B5EF4-FFF2-40B4-BE49-F238E27FC236}">
                  <a16:creationId xmlns:a16="http://schemas.microsoft.com/office/drawing/2014/main" id="{47A2655C-360F-FE0F-4EF6-DE51D42D0E86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141;p123">
              <a:extLst>
                <a:ext uri="{FF2B5EF4-FFF2-40B4-BE49-F238E27FC236}">
                  <a16:creationId xmlns:a16="http://schemas.microsoft.com/office/drawing/2014/main" id="{A995E9F2-420D-1BCB-93B9-52BA6409FA95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142;p123">
              <a:extLst>
                <a:ext uri="{FF2B5EF4-FFF2-40B4-BE49-F238E27FC236}">
                  <a16:creationId xmlns:a16="http://schemas.microsoft.com/office/drawing/2014/main" id="{8B414D28-46EB-8226-A6E2-EAC09A02E0E6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143;p123">
              <a:extLst>
                <a:ext uri="{FF2B5EF4-FFF2-40B4-BE49-F238E27FC236}">
                  <a16:creationId xmlns:a16="http://schemas.microsoft.com/office/drawing/2014/main" id="{B2D81B87-EA7E-46C0-EBD7-8500EDA544E8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7" name="Google Shape;14144;p123">
              <a:extLst>
                <a:ext uri="{FF2B5EF4-FFF2-40B4-BE49-F238E27FC236}">
                  <a16:creationId xmlns:a16="http://schemas.microsoft.com/office/drawing/2014/main" id="{2A7FD1A1-4F74-2856-386C-15A5F9F971EE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8" name="Google Shape;14145;p123">
              <a:extLst>
                <a:ext uri="{FF2B5EF4-FFF2-40B4-BE49-F238E27FC236}">
                  <a16:creationId xmlns:a16="http://schemas.microsoft.com/office/drawing/2014/main" id="{372D628A-01D3-5F23-AA63-E3579F11D5AA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9" name="Google Shape;14146;p123">
              <a:extLst>
                <a:ext uri="{FF2B5EF4-FFF2-40B4-BE49-F238E27FC236}">
                  <a16:creationId xmlns:a16="http://schemas.microsoft.com/office/drawing/2014/main" id="{255AB74A-EAFA-A4E1-AAF7-BFB1E82CA4C8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0" name="Google Shape;14147;p123">
              <a:extLst>
                <a:ext uri="{FF2B5EF4-FFF2-40B4-BE49-F238E27FC236}">
                  <a16:creationId xmlns:a16="http://schemas.microsoft.com/office/drawing/2014/main" id="{953FE2E1-4426-5806-12CE-1226496D0492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1" name="Google Shape;14148;p123">
              <a:extLst>
                <a:ext uri="{FF2B5EF4-FFF2-40B4-BE49-F238E27FC236}">
                  <a16:creationId xmlns:a16="http://schemas.microsoft.com/office/drawing/2014/main" id="{CB085E66-DFD0-B908-FAA9-0BD650D05EE0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2" name="Google Shape;14149;p123">
              <a:extLst>
                <a:ext uri="{FF2B5EF4-FFF2-40B4-BE49-F238E27FC236}">
                  <a16:creationId xmlns:a16="http://schemas.microsoft.com/office/drawing/2014/main" id="{5E941567-82D8-2881-A481-FF8DF67C24CC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3" name="Google Shape;14150;p123">
              <a:extLst>
                <a:ext uri="{FF2B5EF4-FFF2-40B4-BE49-F238E27FC236}">
                  <a16:creationId xmlns:a16="http://schemas.microsoft.com/office/drawing/2014/main" id="{7F9E7716-78EB-BAB1-E6F9-075200EA9FA0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4" name="Google Shape;14151;p123">
              <a:extLst>
                <a:ext uri="{FF2B5EF4-FFF2-40B4-BE49-F238E27FC236}">
                  <a16:creationId xmlns:a16="http://schemas.microsoft.com/office/drawing/2014/main" id="{D19CA2EB-903B-577B-8D20-AE10F408D9C5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5" name="Google Shape;14152;p123">
              <a:extLst>
                <a:ext uri="{FF2B5EF4-FFF2-40B4-BE49-F238E27FC236}">
                  <a16:creationId xmlns:a16="http://schemas.microsoft.com/office/drawing/2014/main" id="{715ED330-A8AA-ACAE-8C34-1A9CBEFE47DF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6" name="Google Shape;14153;p123">
              <a:extLst>
                <a:ext uri="{FF2B5EF4-FFF2-40B4-BE49-F238E27FC236}">
                  <a16:creationId xmlns:a16="http://schemas.microsoft.com/office/drawing/2014/main" id="{D4BA6714-1B2E-04BE-7338-A5F1B836D030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7" name="Google Shape;14154;p123">
              <a:extLst>
                <a:ext uri="{FF2B5EF4-FFF2-40B4-BE49-F238E27FC236}">
                  <a16:creationId xmlns:a16="http://schemas.microsoft.com/office/drawing/2014/main" id="{6EFD7E45-CB43-4EC1-8F22-AEE1BB4E9D9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8" name="Google Shape;14155;p123">
              <a:extLst>
                <a:ext uri="{FF2B5EF4-FFF2-40B4-BE49-F238E27FC236}">
                  <a16:creationId xmlns:a16="http://schemas.microsoft.com/office/drawing/2014/main" id="{E8DBF4C0-5F88-0152-9D2A-15797F940D6A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9" name="Google Shape;14156;p123">
              <a:extLst>
                <a:ext uri="{FF2B5EF4-FFF2-40B4-BE49-F238E27FC236}">
                  <a16:creationId xmlns:a16="http://schemas.microsoft.com/office/drawing/2014/main" id="{408E0749-2666-4AA3-7BF8-9B1E058219C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0" name="Google Shape;14157;p123">
              <a:extLst>
                <a:ext uri="{FF2B5EF4-FFF2-40B4-BE49-F238E27FC236}">
                  <a16:creationId xmlns:a16="http://schemas.microsoft.com/office/drawing/2014/main" id="{96901F19-85A5-7B2B-4725-169B565BFB2B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1" name="Google Shape;14158;p123">
              <a:extLst>
                <a:ext uri="{FF2B5EF4-FFF2-40B4-BE49-F238E27FC236}">
                  <a16:creationId xmlns:a16="http://schemas.microsoft.com/office/drawing/2014/main" id="{E6F7400D-4655-7E66-0E7E-D67017A952B3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2" name="Google Shape;14159;p123">
              <a:extLst>
                <a:ext uri="{FF2B5EF4-FFF2-40B4-BE49-F238E27FC236}">
                  <a16:creationId xmlns:a16="http://schemas.microsoft.com/office/drawing/2014/main" id="{D8ACA656-3D3B-4041-233A-E00D2203FBE1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3" name="Google Shape;14160;p123">
              <a:extLst>
                <a:ext uri="{FF2B5EF4-FFF2-40B4-BE49-F238E27FC236}">
                  <a16:creationId xmlns:a16="http://schemas.microsoft.com/office/drawing/2014/main" id="{14F5ECE1-D0A1-5DA2-A005-5ABDA05849F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4" name="Google Shape;14161;p123">
              <a:extLst>
                <a:ext uri="{FF2B5EF4-FFF2-40B4-BE49-F238E27FC236}">
                  <a16:creationId xmlns:a16="http://schemas.microsoft.com/office/drawing/2014/main" id="{2D66638C-CFA1-AF83-2A54-377F4C0A1CD2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5" name="Google Shape;14162;p123">
              <a:extLst>
                <a:ext uri="{FF2B5EF4-FFF2-40B4-BE49-F238E27FC236}">
                  <a16:creationId xmlns:a16="http://schemas.microsoft.com/office/drawing/2014/main" id="{D63BEE4A-B77E-B4E0-91B0-74AB62EF3B9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6" name="Google Shape;14163;p123">
              <a:extLst>
                <a:ext uri="{FF2B5EF4-FFF2-40B4-BE49-F238E27FC236}">
                  <a16:creationId xmlns:a16="http://schemas.microsoft.com/office/drawing/2014/main" id="{3A59D83C-27FE-2527-CEC7-ECFA4BD03B1A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7" name="Google Shape;14164;p123">
              <a:extLst>
                <a:ext uri="{FF2B5EF4-FFF2-40B4-BE49-F238E27FC236}">
                  <a16:creationId xmlns:a16="http://schemas.microsoft.com/office/drawing/2014/main" id="{8EA6724B-E147-9AAF-0FF4-CCCE97CCF838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8" name="Google Shape;14165;p123">
              <a:extLst>
                <a:ext uri="{FF2B5EF4-FFF2-40B4-BE49-F238E27FC236}">
                  <a16:creationId xmlns:a16="http://schemas.microsoft.com/office/drawing/2014/main" id="{CC5F5C81-F350-4C4C-2243-91B8500F17FD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9" name="Google Shape;14166;p123">
              <a:extLst>
                <a:ext uri="{FF2B5EF4-FFF2-40B4-BE49-F238E27FC236}">
                  <a16:creationId xmlns:a16="http://schemas.microsoft.com/office/drawing/2014/main" id="{5EB76FE1-9764-0A6C-A371-A0EE47057EA8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0" name="Google Shape;14167;p123">
              <a:extLst>
                <a:ext uri="{FF2B5EF4-FFF2-40B4-BE49-F238E27FC236}">
                  <a16:creationId xmlns:a16="http://schemas.microsoft.com/office/drawing/2014/main" id="{FD86ED6F-4CF3-648B-1C71-A3510D447BF2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1" name="Google Shape;14168;p123">
              <a:extLst>
                <a:ext uri="{FF2B5EF4-FFF2-40B4-BE49-F238E27FC236}">
                  <a16:creationId xmlns:a16="http://schemas.microsoft.com/office/drawing/2014/main" id="{9B0474C2-4528-4B4B-B273-0655B8F9C243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2" name="Google Shape;14169;p123">
              <a:extLst>
                <a:ext uri="{FF2B5EF4-FFF2-40B4-BE49-F238E27FC236}">
                  <a16:creationId xmlns:a16="http://schemas.microsoft.com/office/drawing/2014/main" id="{34BD7937-5558-1458-C221-B7257E528E6A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3" name="Google Shape;14170;p123">
              <a:extLst>
                <a:ext uri="{FF2B5EF4-FFF2-40B4-BE49-F238E27FC236}">
                  <a16:creationId xmlns:a16="http://schemas.microsoft.com/office/drawing/2014/main" id="{8580D1EE-0EE8-EFD8-9659-2440814E8121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4" name="Google Shape;14171;p123">
              <a:extLst>
                <a:ext uri="{FF2B5EF4-FFF2-40B4-BE49-F238E27FC236}">
                  <a16:creationId xmlns:a16="http://schemas.microsoft.com/office/drawing/2014/main" id="{C51FE82C-ACCE-9195-CA16-8E3057C9D137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5" name="Google Shape;14172;p123">
              <a:extLst>
                <a:ext uri="{FF2B5EF4-FFF2-40B4-BE49-F238E27FC236}">
                  <a16:creationId xmlns:a16="http://schemas.microsoft.com/office/drawing/2014/main" id="{47C4C4AB-F5DB-F416-9336-C15206AFD0E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6" name="Google Shape;14173;p123">
              <a:extLst>
                <a:ext uri="{FF2B5EF4-FFF2-40B4-BE49-F238E27FC236}">
                  <a16:creationId xmlns:a16="http://schemas.microsoft.com/office/drawing/2014/main" id="{66311681-E267-FCA0-EF0D-8BD3CE6A1871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174;p123">
              <a:extLst>
                <a:ext uri="{FF2B5EF4-FFF2-40B4-BE49-F238E27FC236}">
                  <a16:creationId xmlns:a16="http://schemas.microsoft.com/office/drawing/2014/main" id="{3E9B8647-8853-227F-7803-A47BF72948F2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8" name="Google Shape;14175;p123">
              <a:extLst>
                <a:ext uri="{FF2B5EF4-FFF2-40B4-BE49-F238E27FC236}">
                  <a16:creationId xmlns:a16="http://schemas.microsoft.com/office/drawing/2014/main" id="{BEDF973E-030F-F004-4B09-126F32CBF7CA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9" name="Google Shape;14176;p123">
              <a:extLst>
                <a:ext uri="{FF2B5EF4-FFF2-40B4-BE49-F238E27FC236}">
                  <a16:creationId xmlns:a16="http://schemas.microsoft.com/office/drawing/2014/main" id="{8DAAC2B7-7ADB-1FEE-AEB8-DECDD0BF7481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0" name="Google Shape;14177;p123">
              <a:extLst>
                <a:ext uri="{FF2B5EF4-FFF2-40B4-BE49-F238E27FC236}">
                  <a16:creationId xmlns:a16="http://schemas.microsoft.com/office/drawing/2014/main" id="{20F19AAA-10B5-1D44-882F-D69F3D3BBC36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1" name="Google Shape;14178;p123">
              <a:extLst>
                <a:ext uri="{FF2B5EF4-FFF2-40B4-BE49-F238E27FC236}">
                  <a16:creationId xmlns:a16="http://schemas.microsoft.com/office/drawing/2014/main" id="{D801DDAD-5311-D044-6098-420E50BED8E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2" name="Google Shape;14179;p123">
              <a:extLst>
                <a:ext uri="{FF2B5EF4-FFF2-40B4-BE49-F238E27FC236}">
                  <a16:creationId xmlns:a16="http://schemas.microsoft.com/office/drawing/2014/main" id="{FC005B84-41BF-0B68-02BC-C3CDE08167DC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3" name="Google Shape;14180;p123">
              <a:extLst>
                <a:ext uri="{FF2B5EF4-FFF2-40B4-BE49-F238E27FC236}">
                  <a16:creationId xmlns:a16="http://schemas.microsoft.com/office/drawing/2014/main" id="{C556C232-BDBC-7E87-68FB-9DF654D1696F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4" name="Google Shape;14181;p123">
              <a:extLst>
                <a:ext uri="{FF2B5EF4-FFF2-40B4-BE49-F238E27FC236}">
                  <a16:creationId xmlns:a16="http://schemas.microsoft.com/office/drawing/2014/main" id="{4FA653ED-2FA3-3BCC-4927-05D3A26FF2D8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5" name="Google Shape;14182;p123">
              <a:extLst>
                <a:ext uri="{FF2B5EF4-FFF2-40B4-BE49-F238E27FC236}">
                  <a16:creationId xmlns:a16="http://schemas.microsoft.com/office/drawing/2014/main" id="{A1E627DA-4834-537D-DC81-77BAB5BECD57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6" name="Google Shape;14183;p123">
              <a:extLst>
                <a:ext uri="{FF2B5EF4-FFF2-40B4-BE49-F238E27FC236}">
                  <a16:creationId xmlns:a16="http://schemas.microsoft.com/office/drawing/2014/main" id="{2B5B5DE5-F4DC-4F57-8D8C-B1B17063F41F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7" name="Google Shape;14184;p123">
              <a:extLst>
                <a:ext uri="{FF2B5EF4-FFF2-40B4-BE49-F238E27FC236}">
                  <a16:creationId xmlns:a16="http://schemas.microsoft.com/office/drawing/2014/main" id="{A0547B28-9B1E-2F85-2CF9-EC525C7885ED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8" name="Google Shape;14185;p123">
              <a:extLst>
                <a:ext uri="{FF2B5EF4-FFF2-40B4-BE49-F238E27FC236}">
                  <a16:creationId xmlns:a16="http://schemas.microsoft.com/office/drawing/2014/main" id="{0A507E83-5B9E-A618-BABA-A704D54B7B0D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9" name="Google Shape;14186;p123">
              <a:extLst>
                <a:ext uri="{FF2B5EF4-FFF2-40B4-BE49-F238E27FC236}">
                  <a16:creationId xmlns:a16="http://schemas.microsoft.com/office/drawing/2014/main" id="{6CF13D67-1843-0018-E914-C516DCBC2B4A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0" name="Google Shape;14187;p123">
              <a:extLst>
                <a:ext uri="{FF2B5EF4-FFF2-40B4-BE49-F238E27FC236}">
                  <a16:creationId xmlns:a16="http://schemas.microsoft.com/office/drawing/2014/main" id="{A0C37D9E-7291-EABA-6C86-69846DC6519A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1" name="Google Shape;14188;p123">
              <a:extLst>
                <a:ext uri="{FF2B5EF4-FFF2-40B4-BE49-F238E27FC236}">
                  <a16:creationId xmlns:a16="http://schemas.microsoft.com/office/drawing/2014/main" id="{05C7E4CD-4C95-4807-5EBA-3C0E38403F81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2" name="Google Shape;14189;p123">
              <a:extLst>
                <a:ext uri="{FF2B5EF4-FFF2-40B4-BE49-F238E27FC236}">
                  <a16:creationId xmlns:a16="http://schemas.microsoft.com/office/drawing/2014/main" id="{A750068F-A935-09EA-3AA9-BEF840D438EE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3" name="Google Shape;14190;p123">
              <a:extLst>
                <a:ext uri="{FF2B5EF4-FFF2-40B4-BE49-F238E27FC236}">
                  <a16:creationId xmlns:a16="http://schemas.microsoft.com/office/drawing/2014/main" id="{B2ADC5AC-DB8F-B280-015F-717A78403EE7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4" name="Google Shape;14191;p123">
              <a:extLst>
                <a:ext uri="{FF2B5EF4-FFF2-40B4-BE49-F238E27FC236}">
                  <a16:creationId xmlns:a16="http://schemas.microsoft.com/office/drawing/2014/main" id="{76D9B417-935A-A4FE-31EF-5995C7DDEDFE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5" name="Google Shape;14192;p123">
              <a:extLst>
                <a:ext uri="{FF2B5EF4-FFF2-40B4-BE49-F238E27FC236}">
                  <a16:creationId xmlns:a16="http://schemas.microsoft.com/office/drawing/2014/main" id="{C248EBEC-65B5-9E89-7D89-E786A40AC156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6" name="Google Shape;14193;p123">
              <a:extLst>
                <a:ext uri="{FF2B5EF4-FFF2-40B4-BE49-F238E27FC236}">
                  <a16:creationId xmlns:a16="http://schemas.microsoft.com/office/drawing/2014/main" id="{3B46A772-C159-C9F5-E271-914EE9E48DB2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7" name="Google Shape;14194;p123">
              <a:extLst>
                <a:ext uri="{FF2B5EF4-FFF2-40B4-BE49-F238E27FC236}">
                  <a16:creationId xmlns:a16="http://schemas.microsoft.com/office/drawing/2014/main" id="{DC43399D-8C10-E3BB-41B6-DCD546DBC425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8" name="Google Shape;14195;p123">
              <a:extLst>
                <a:ext uri="{FF2B5EF4-FFF2-40B4-BE49-F238E27FC236}">
                  <a16:creationId xmlns:a16="http://schemas.microsoft.com/office/drawing/2014/main" id="{92EF2A45-63A5-5BA9-0735-52E4923E565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9" name="Google Shape;14196;p123">
              <a:extLst>
                <a:ext uri="{FF2B5EF4-FFF2-40B4-BE49-F238E27FC236}">
                  <a16:creationId xmlns:a16="http://schemas.microsoft.com/office/drawing/2014/main" id="{E728C955-5FD5-1B5A-5653-252021E29E0A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0" name="Google Shape;14197;p123">
              <a:extLst>
                <a:ext uri="{FF2B5EF4-FFF2-40B4-BE49-F238E27FC236}">
                  <a16:creationId xmlns:a16="http://schemas.microsoft.com/office/drawing/2014/main" id="{8C06FC4F-34DE-F9ED-EC60-891C1FEAF105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1" name="Google Shape;14198;p123">
              <a:extLst>
                <a:ext uri="{FF2B5EF4-FFF2-40B4-BE49-F238E27FC236}">
                  <a16:creationId xmlns:a16="http://schemas.microsoft.com/office/drawing/2014/main" id="{ACEB5E5D-4832-86B1-AF2F-E0C2B2796744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2" name="Google Shape;14199;p123">
              <a:extLst>
                <a:ext uri="{FF2B5EF4-FFF2-40B4-BE49-F238E27FC236}">
                  <a16:creationId xmlns:a16="http://schemas.microsoft.com/office/drawing/2014/main" id="{E4119BC9-7B6C-84DA-6CA3-24AC602DA4E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3" name="Google Shape;14200;p123">
              <a:extLst>
                <a:ext uri="{FF2B5EF4-FFF2-40B4-BE49-F238E27FC236}">
                  <a16:creationId xmlns:a16="http://schemas.microsoft.com/office/drawing/2014/main" id="{AA7ECDF0-1F78-7383-C164-90DC77BA8D4E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4" name="Google Shape;14201;p123">
              <a:extLst>
                <a:ext uri="{FF2B5EF4-FFF2-40B4-BE49-F238E27FC236}">
                  <a16:creationId xmlns:a16="http://schemas.microsoft.com/office/drawing/2014/main" id="{1408A47A-41C0-BAF6-77AC-3B160768EC26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5" name="Google Shape;14202;p123">
              <a:extLst>
                <a:ext uri="{FF2B5EF4-FFF2-40B4-BE49-F238E27FC236}">
                  <a16:creationId xmlns:a16="http://schemas.microsoft.com/office/drawing/2014/main" id="{E3473999-B931-B6E2-FD77-9C36B4BE8F8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6" name="Google Shape;14203;p123">
              <a:extLst>
                <a:ext uri="{FF2B5EF4-FFF2-40B4-BE49-F238E27FC236}">
                  <a16:creationId xmlns:a16="http://schemas.microsoft.com/office/drawing/2014/main" id="{532EF47A-08D7-EDE9-5728-D0CBAC922065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7" name="Google Shape;14204;p123">
              <a:extLst>
                <a:ext uri="{FF2B5EF4-FFF2-40B4-BE49-F238E27FC236}">
                  <a16:creationId xmlns:a16="http://schemas.microsoft.com/office/drawing/2014/main" id="{CEF98205-2E91-28AC-697F-9E5BE2328C31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8" name="Google Shape;14205;p123">
              <a:extLst>
                <a:ext uri="{FF2B5EF4-FFF2-40B4-BE49-F238E27FC236}">
                  <a16:creationId xmlns:a16="http://schemas.microsoft.com/office/drawing/2014/main" id="{8779FACB-7A90-5DC7-16B5-691B158E834E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9" name="Google Shape;14206;p123">
              <a:extLst>
                <a:ext uri="{FF2B5EF4-FFF2-40B4-BE49-F238E27FC236}">
                  <a16:creationId xmlns:a16="http://schemas.microsoft.com/office/drawing/2014/main" id="{0F564FF1-19B4-B470-E2B1-9B127B31370E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0" name="Google Shape;14207;p123">
              <a:extLst>
                <a:ext uri="{FF2B5EF4-FFF2-40B4-BE49-F238E27FC236}">
                  <a16:creationId xmlns:a16="http://schemas.microsoft.com/office/drawing/2014/main" id="{467CCD04-2862-FC79-7B64-4101CAC9B0A1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1" name="Google Shape;14208;p123">
              <a:extLst>
                <a:ext uri="{FF2B5EF4-FFF2-40B4-BE49-F238E27FC236}">
                  <a16:creationId xmlns:a16="http://schemas.microsoft.com/office/drawing/2014/main" id="{7E1E5269-85AE-B010-95FC-64618DB68973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2" name="Google Shape;14209;p123">
              <a:extLst>
                <a:ext uri="{FF2B5EF4-FFF2-40B4-BE49-F238E27FC236}">
                  <a16:creationId xmlns:a16="http://schemas.microsoft.com/office/drawing/2014/main" id="{A5509621-8932-CE6C-3AF5-150838C4B68D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3" name="Google Shape;14210;p123">
              <a:extLst>
                <a:ext uri="{FF2B5EF4-FFF2-40B4-BE49-F238E27FC236}">
                  <a16:creationId xmlns:a16="http://schemas.microsoft.com/office/drawing/2014/main" id="{0E67FC54-48C6-897C-3313-2E2F4978BA60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4" name="Google Shape;14211;p123">
              <a:extLst>
                <a:ext uri="{FF2B5EF4-FFF2-40B4-BE49-F238E27FC236}">
                  <a16:creationId xmlns:a16="http://schemas.microsoft.com/office/drawing/2014/main" id="{5111A2CC-A4AA-2C4F-8B0D-98891921CD4D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5" name="Google Shape;14212;p123">
              <a:extLst>
                <a:ext uri="{FF2B5EF4-FFF2-40B4-BE49-F238E27FC236}">
                  <a16:creationId xmlns:a16="http://schemas.microsoft.com/office/drawing/2014/main" id="{AF857DC9-5596-03D4-C90A-9EDF6B0A136A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6" name="Google Shape;14213;p123">
              <a:extLst>
                <a:ext uri="{FF2B5EF4-FFF2-40B4-BE49-F238E27FC236}">
                  <a16:creationId xmlns:a16="http://schemas.microsoft.com/office/drawing/2014/main" id="{712DEA75-7E11-D6A3-568D-B98DD3A86477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7" name="Google Shape;14214;p123">
              <a:extLst>
                <a:ext uri="{FF2B5EF4-FFF2-40B4-BE49-F238E27FC236}">
                  <a16:creationId xmlns:a16="http://schemas.microsoft.com/office/drawing/2014/main" id="{7A3B2F52-73E2-A33B-3AF6-12D06254A086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8" name="Google Shape;14215;p123">
              <a:extLst>
                <a:ext uri="{FF2B5EF4-FFF2-40B4-BE49-F238E27FC236}">
                  <a16:creationId xmlns:a16="http://schemas.microsoft.com/office/drawing/2014/main" id="{78F2E753-B6B8-A44D-4D54-39E019033317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9" name="Google Shape;14216;p123">
              <a:extLst>
                <a:ext uri="{FF2B5EF4-FFF2-40B4-BE49-F238E27FC236}">
                  <a16:creationId xmlns:a16="http://schemas.microsoft.com/office/drawing/2014/main" id="{00F70571-ED91-981B-501A-F71B87B78457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0" name="Google Shape;14217;p123">
              <a:extLst>
                <a:ext uri="{FF2B5EF4-FFF2-40B4-BE49-F238E27FC236}">
                  <a16:creationId xmlns:a16="http://schemas.microsoft.com/office/drawing/2014/main" id="{A520917E-B41D-FC76-FA11-BE5A7626EB46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1" name="Google Shape;14218;p123">
              <a:extLst>
                <a:ext uri="{FF2B5EF4-FFF2-40B4-BE49-F238E27FC236}">
                  <a16:creationId xmlns:a16="http://schemas.microsoft.com/office/drawing/2014/main" id="{126FB7AB-69F0-F644-FEC3-3C4CD39EABCC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2" name="Google Shape;14219;p123">
              <a:extLst>
                <a:ext uri="{FF2B5EF4-FFF2-40B4-BE49-F238E27FC236}">
                  <a16:creationId xmlns:a16="http://schemas.microsoft.com/office/drawing/2014/main" id="{82293F47-83B5-9E74-D4E7-DDE3659DD550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3" name="Google Shape;14220;p123">
              <a:extLst>
                <a:ext uri="{FF2B5EF4-FFF2-40B4-BE49-F238E27FC236}">
                  <a16:creationId xmlns:a16="http://schemas.microsoft.com/office/drawing/2014/main" id="{AE4DD603-5693-07E3-98AB-3CE40AC6899A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4" name="Google Shape;14221;p123">
              <a:extLst>
                <a:ext uri="{FF2B5EF4-FFF2-40B4-BE49-F238E27FC236}">
                  <a16:creationId xmlns:a16="http://schemas.microsoft.com/office/drawing/2014/main" id="{EB8FC228-9E2C-67C0-8575-B70C6FCB82C0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5" name="Google Shape;14222;p123">
              <a:extLst>
                <a:ext uri="{FF2B5EF4-FFF2-40B4-BE49-F238E27FC236}">
                  <a16:creationId xmlns:a16="http://schemas.microsoft.com/office/drawing/2014/main" id="{025F1CE4-4DFA-CA48-430F-BAA03E8C4DD5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6" name="Google Shape;14223;p123">
              <a:extLst>
                <a:ext uri="{FF2B5EF4-FFF2-40B4-BE49-F238E27FC236}">
                  <a16:creationId xmlns:a16="http://schemas.microsoft.com/office/drawing/2014/main" id="{C9D29F03-5427-556E-2B86-BEE1EB5E0188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7" name="Google Shape;14224;p123">
              <a:extLst>
                <a:ext uri="{FF2B5EF4-FFF2-40B4-BE49-F238E27FC236}">
                  <a16:creationId xmlns:a16="http://schemas.microsoft.com/office/drawing/2014/main" id="{A639FF38-C27F-C6D0-C37D-4CE92EE95F25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8" name="Google Shape;14225;p123">
              <a:extLst>
                <a:ext uri="{FF2B5EF4-FFF2-40B4-BE49-F238E27FC236}">
                  <a16:creationId xmlns:a16="http://schemas.microsoft.com/office/drawing/2014/main" id="{30FD7470-36C9-0B1C-F3CF-43BC006D4C6E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9" name="Google Shape;14226;p123">
              <a:extLst>
                <a:ext uri="{FF2B5EF4-FFF2-40B4-BE49-F238E27FC236}">
                  <a16:creationId xmlns:a16="http://schemas.microsoft.com/office/drawing/2014/main" id="{5C75369C-822A-C46B-DBB7-AC78033AD761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0" name="Google Shape;14227;p123">
              <a:extLst>
                <a:ext uri="{FF2B5EF4-FFF2-40B4-BE49-F238E27FC236}">
                  <a16:creationId xmlns:a16="http://schemas.microsoft.com/office/drawing/2014/main" id="{AD68CF6E-E31E-9CBD-6D32-5176A5BC0195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1" name="Google Shape;14228;p123">
              <a:extLst>
                <a:ext uri="{FF2B5EF4-FFF2-40B4-BE49-F238E27FC236}">
                  <a16:creationId xmlns:a16="http://schemas.microsoft.com/office/drawing/2014/main" id="{9DC0108B-7648-5B39-FE6B-5CF68A0311F7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2" name="Google Shape;14229;p123">
              <a:extLst>
                <a:ext uri="{FF2B5EF4-FFF2-40B4-BE49-F238E27FC236}">
                  <a16:creationId xmlns:a16="http://schemas.microsoft.com/office/drawing/2014/main" id="{328D20A7-96E8-CDF6-2D87-A7378FC6BB3D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14230;p123">
              <a:extLst>
                <a:ext uri="{FF2B5EF4-FFF2-40B4-BE49-F238E27FC236}">
                  <a16:creationId xmlns:a16="http://schemas.microsoft.com/office/drawing/2014/main" id="{6CF2DAD1-92FD-8734-EA82-C21E5C420AC6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14231;p123">
              <a:extLst>
                <a:ext uri="{FF2B5EF4-FFF2-40B4-BE49-F238E27FC236}">
                  <a16:creationId xmlns:a16="http://schemas.microsoft.com/office/drawing/2014/main" id="{A14C8F7D-F61E-0EEF-7477-216D7B72610D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14232;p123">
              <a:extLst>
                <a:ext uri="{FF2B5EF4-FFF2-40B4-BE49-F238E27FC236}">
                  <a16:creationId xmlns:a16="http://schemas.microsoft.com/office/drawing/2014/main" id="{700498C1-BD9A-9B88-8B05-A0DE4131563B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14233;p123">
              <a:extLst>
                <a:ext uri="{FF2B5EF4-FFF2-40B4-BE49-F238E27FC236}">
                  <a16:creationId xmlns:a16="http://schemas.microsoft.com/office/drawing/2014/main" id="{F54B38A9-0407-B876-625B-BA7E5202B516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14234;p123">
              <a:extLst>
                <a:ext uri="{FF2B5EF4-FFF2-40B4-BE49-F238E27FC236}">
                  <a16:creationId xmlns:a16="http://schemas.microsoft.com/office/drawing/2014/main" id="{E08D9627-96D1-25BB-B521-169D4ED7C7C8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14235;p123">
              <a:extLst>
                <a:ext uri="{FF2B5EF4-FFF2-40B4-BE49-F238E27FC236}">
                  <a16:creationId xmlns:a16="http://schemas.microsoft.com/office/drawing/2014/main" id="{E077D5BA-3539-496C-A43D-F307CA8E419A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14236;p123">
              <a:extLst>
                <a:ext uri="{FF2B5EF4-FFF2-40B4-BE49-F238E27FC236}">
                  <a16:creationId xmlns:a16="http://schemas.microsoft.com/office/drawing/2014/main" id="{7517EB4E-AF6B-FF0D-B5B5-3A28FA704AE1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14237;p123">
              <a:extLst>
                <a:ext uri="{FF2B5EF4-FFF2-40B4-BE49-F238E27FC236}">
                  <a16:creationId xmlns:a16="http://schemas.microsoft.com/office/drawing/2014/main" id="{FD1E88BA-3D5B-9229-0020-C1DA088FC050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14238;p123">
              <a:extLst>
                <a:ext uri="{FF2B5EF4-FFF2-40B4-BE49-F238E27FC236}">
                  <a16:creationId xmlns:a16="http://schemas.microsoft.com/office/drawing/2014/main" id="{A61962E6-39BC-D504-EDAA-5A347329D7C9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14239;p123">
              <a:extLst>
                <a:ext uri="{FF2B5EF4-FFF2-40B4-BE49-F238E27FC236}">
                  <a16:creationId xmlns:a16="http://schemas.microsoft.com/office/drawing/2014/main" id="{78BE0531-AF56-A2F4-6A0C-1859C3124FC1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14240;p123">
              <a:extLst>
                <a:ext uri="{FF2B5EF4-FFF2-40B4-BE49-F238E27FC236}">
                  <a16:creationId xmlns:a16="http://schemas.microsoft.com/office/drawing/2014/main" id="{DD89C09B-8181-F971-E732-BD476EE0C459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14241;p123">
              <a:extLst>
                <a:ext uri="{FF2B5EF4-FFF2-40B4-BE49-F238E27FC236}">
                  <a16:creationId xmlns:a16="http://schemas.microsoft.com/office/drawing/2014/main" id="{EF623FBD-E92D-B47A-A353-F2D0450DB82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14242;p123">
              <a:extLst>
                <a:ext uri="{FF2B5EF4-FFF2-40B4-BE49-F238E27FC236}">
                  <a16:creationId xmlns:a16="http://schemas.microsoft.com/office/drawing/2014/main" id="{6C6315A6-7CDD-B2FD-96E8-B38B32DD3B20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14243;p123">
              <a:extLst>
                <a:ext uri="{FF2B5EF4-FFF2-40B4-BE49-F238E27FC236}">
                  <a16:creationId xmlns:a16="http://schemas.microsoft.com/office/drawing/2014/main" id="{E2F2C9E7-74C3-C2DC-0F5A-1B755D08F84A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14244;p123">
              <a:extLst>
                <a:ext uri="{FF2B5EF4-FFF2-40B4-BE49-F238E27FC236}">
                  <a16:creationId xmlns:a16="http://schemas.microsoft.com/office/drawing/2014/main" id="{7F934961-DCA0-E994-37F6-2A4197684E8E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14245;p123">
              <a:extLst>
                <a:ext uri="{FF2B5EF4-FFF2-40B4-BE49-F238E27FC236}">
                  <a16:creationId xmlns:a16="http://schemas.microsoft.com/office/drawing/2014/main" id="{42AFF1FA-BF3D-E9CE-DFDC-A101D98E656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14246;p123">
              <a:extLst>
                <a:ext uri="{FF2B5EF4-FFF2-40B4-BE49-F238E27FC236}">
                  <a16:creationId xmlns:a16="http://schemas.microsoft.com/office/drawing/2014/main" id="{500336BB-A290-0010-967F-8F4A5332E94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14247;p123">
              <a:extLst>
                <a:ext uri="{FF2B5EF4-FFF2-40B4-BE49-F238E27FC236}">
                  <a16:creationId xmlns:a16="http://schemas.microsoft.com/office/drawing/2014/main" id="{C9C5D8E0-ADC8-9D17-8DCB-AE50091F7C2B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14248;p123">
              <a:extLst>
                <a:ext uri="{FF2B5EF4-FFF2-40B4-BE49-F238E27FC236}">
                  <a16:creationId xmlns:a16="http://schemas.microsoft.com/office/drawing/2014/main" id="{674370AE-96D1-30DD-F6F4-CA82CCDFBEA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14249;p123">
              <a:extLst>
                <a:ext uri="{FF2B5EF4-FFF2-40B4-BE49-F238E27FC236}">
                  <a16:creationId xmlns:a16="http://schemas.microsoft.com/office/drawing/2014/main" id="{00332B2B-216F-BD8B-238F-71D10069A8F4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14250;p123">
              <a:extLst>
                <a:ext uri="{FF2B5EF4-FFF2-40B4-BE49-F238E27FC236}">
                  <a16:creationId xmlns:a16="http://schemas.microsoft.com/office/drawing/2014/main" id="{2BE81807-BAF6-508A-67EA-78B0D53EB5F5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14251;p123">
              <a:extLst>
                <a:ext uri="{FF2B5EF4-FFF2-40B4-BE49-F238E27FC236}">
                  <a16:creationId xmlns:a16="http://schemas.microsoft.com/office/drawing/2014/main" id="{82E3A582-3948-3102-1CA6-68850C1CD4A8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14252;p123">
              <a:extLst>
                <a:ext uri="{FF2B5EF4-FFF2-40B4-BE49-F238E27FC236}">
                  <a16:creationId xmlns:a16="http://schemas.microsoft.com/office/drawing/2014/main" id="{5D5F3CF3-1151-A66D-27F0-631DFD35F52C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14253;p123">
              <a:extLst>
                <a:ext uri="{FF2B5EF4-FFF2-40B4-BE49-F238E27FC236}">
                  <a16:creationId xmlns:a16="http://schemas.microsoft.com/office/drawing/2014/main" id="{2275BACE-4430-5117-89EE-016F23D92D6D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14254;p123">
              <a:extLst>
                <a:ext uri="{FF2B5EF4-FFF2-40B4-BE49-F238E27FC236}">
                  <a16:creationId xmlns:a16="http://schemas.microsoft.com/office/drawing/2014/main" id="{D077D28A-A50C-F987-A896-11A60F7BDF36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14255;p123">
              <a:extLst>
                <a:ext uri="{FF2B5EF4-FFF2-40B4-BE49-F238E27FC236}">
                  <a16:creationId xmlns:a16="http://schemas.microsoft.com/office/drawing/2014/main" id="{51294F54-6070-CF9B-5E73-038F09DD17B2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14256;p123">
              <a:extLst>
                <a:ext uri="{FF2B5EF4-FFF2-40B4-BE49-F238E27FC236}">
                  <a16:creationId xmlns:a16="http://schemas.microsoft.com/office/drawing/2014/main" id="{795AACC7-4E86-F69E-0FC2-286B6F72D098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14257;p123">
              <a:extLst>
                <a:ext uri="{FF2B5EF4-FFF2-40B4-BE49-F238E27FC236}">
                  <a16:creationId xmlns:a16="http://schemas.microsoft.com/office/drawing/2014/main" id="{49F43CF5-6681-0499-5433-613E960F6C2E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14258;p123">
              <a:extLst>
                <a:ext uri="{FF2B5EF4-FFF2-40B4-BE49-F238E27FC236}">
                  <a16:creationId xmlns:a16="http://schemas.microsoft.com/office/drawing/2014/main" id="{7C17936B-9F2C-C364-B716-651F8BCC535E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14259;p123">
              <a:extLst>
                <a:ext uri="{FF2B5EF4-FFF2-40B4-BE49-F238E27FC236}">
                  <a16:creationId xmlns:a16="http://schemas.microsoft.com/office/drawing/2014/main" id="{C4C4839D-17AB-0396-3AB4-19C921F114A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14260;p123">
              <a:extLst>
                <a:ext uri="{FF2B5EF4-FFF2-40B4-BE49-F238E27FC236}">
                  <a16:creationId xmlns:a16="http://schemas.microsoft.com/office/drawing/2014/main" id="{B3B89ADC-9AD3-6C52-CDEE-282B731C3CA1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14261;p123">
              <a:extLst>
                <a:ext uri="{FF2B5EF4-FFF2-40B4-BE49-F238E27FC236}">
                  <a16:creationId xmlns:a16="http://schemas.microsoft.com/office/drawing/2014/main" id="{F41C96CA-79B0-04FD-6EAA-35CA95ACF560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14262;p123">
              <a:extLst>
                <a:ext uri="{FF2B5EF4-FFF2-40B4-BE49-F238E27FC236}">
                  <a16:creationId xmlns:a16="http://schemas.microsoft.com/office/drawing/2014/main" id="{1DBCE10A-3DB8-BD35-BFCC-6EFB0D48ACAF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14263;p123">
              <a:extLst>
                <a:ext uri="{FF2B5EF4-FFF2-40B4-BE49-F238E27FC236}">
                  <a16:creationId xmlns:a16="http://schemas.microsoft.com/office/drawing/2014/main" id="{1352DF76-92F9-AE3E-4EA5-CBB95E353CA3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14264;p123">
              <a:extLst>
                <a:ext uri="{FF2B5EF4-FFF2-40B4-BE49-F238E27FC236}">
                  <a16:creationId xmlns:a16="http://schemas.microsoft.com/office/drawing/2014/main" id="{4B6A4925-A8C3-BB87-86CE-21D3522CBAA4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14265;p123">
              <a:extLst>
                <a:ext uri="{FF2B5EF4-FFF2-40B4-BE49-F238E27FC236}">
                  <a16:creationId xmlns:a16="http://schemas.microsoft.com/office/drawing/2014/main" id="{361307D0-FC95-902E-E858-449DEEAB85BB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14266;p123">
              <a:extLst>
                <a:ext uri="{FF2B5EF4-FFF2-40B4-BE49-F238E27FC236}">
                  <a16:creationId xmlns:a16="http://schemas.microsoft.com/office/drawing/2014/main" id="{1EE6F232-F811-041B-DEC6-71BBC3E51AEA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14267;p123">
              <a:extLst>
                <a:ext uri="{FF2B5EF4-FFF2-40B4-BE49-F238E27FC236}">
                  <a16:creationId xmlns:a16="http://schemas.microsoft.com/office/drawing/2014/main" id="{E018F36D-2A1A-9C49-65C2-621B5D4E68A6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14268;p123">
              <a:extLst>
                <a:ext uri="{FF2B5EF4-FFF2-40B4-BE49-F238E27FC236}">
                  <a16:creationId xmlns:a16="http://schemas.microsoft.com/office/drawing/2014/main" id="{2B7CB97A-7290-19B6-34D3-4A2D41CA6216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14269;p123">
              <a:extLst>
                <a:ext uri="{FF2B5EF4-FFF2-40B4-BE49-F238E27FC236}">
                  <a16:creationId xmlns:a16="http://schemas.microsoft.com/office/drawing/2014/main" id="{4D9B22D0-0BD3-6E44-952E-9D496893841D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14270;p123">
              <a:extLst>
                <a:ext uri="{FF2B5EF4-FFF2-40B4-BE49-F238E27FC236}">
                  <a16:creationId xmlns:a16="http://schemas.microsoft.com/office/drawing/2014/main" id="{DC400043-A5D2-9D9B-1F73-B558056C02CE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14271;p123">
              <a:extLst>
                <a:ext uri="{FF2B5EF4-FFF2-40B4-BE49-F238E27FC236}">
                  <a16:creationId xmlns:a16="http://schemas.microsoft.com/office/drawing/2014/main" id="{BEB79C12-09E5-0881-29C3-5383AC0CC9FB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5" name="Google Shape;14272;p123">
              <a:extLst>
                <a:ext uri="{FF2B5EF4-FFF2-40B4-BE49-F238E27FC236}">
                  <a16:creationId xmlns:a16="http://schemas.microsoft.com/office/drawing/2014/main" id="{A0FA1BB4-A681-D638-3151-B00CC236DE9B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6" name="Google Shape;14273;p123">
              <a:extLst>
                <a:ext uri="{FF2B5EF4-FFF2-40B4-BE49-F238E27FC236}">
                  <a16:creationId xmlns:a16="http://schemas.microsoft.com/office/drawing/2014/main" id="{DB00006E-A56A-0E34-0C7E-F19CA6A0BAC4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7" name="Google Shape;14274;p123">
              <a:extLst>
                <a:ext uri="{FF2B5EF4-FFF2-40B4-BE49-F238E27FC236}">
                  <a16:creationId xmlns:a16="http://schemas.microsoft.com/office/drawing/2014/main" id="{2C4F3133-B03C-545B-A208-BD55333BB2FA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8" name="Google Shape;14275;p123">
              <a:extLst>
                <a:ext uri="{FF2B5EF4-FFF2-40B4-BE49-F238E27FC236}">
                  <a16:creationId xmlns:a16="http://schemas.microsoft.com/office/drawing/2014/main" id="{776E40E2-5555-D431-156E-CBB8A0AEC8D6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9" name="Google Shape;14276;p123">
              <a:extLst>
                <a:ext uri="{FF2B5EF4-FFF2-40B4-BE49-F238E27FC236}">
                  <a16:creationId xmlns:a16="http://schemas.microsoft.com/office/drawing/2014/main" id="{9688773A-622E-8C98-CA9A-83F730629C34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0" name="Google Shape;14277;p123">
              <a:extLst>
                <a:ext uri="{FF2B5EF4-FFF2-40B4-BE49-F238E27FC236}">
                  <a16:creationId xmlns:a16="http://schemas.microsoft.com/office/drawing/2014/main" id="{ECEC6BA9-D51C-E4FE-4809-52E60572976C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1" name="Google Shape;14278;p123">
              <a:extLst>
                <a:ext uri="{FF2B5EF4-FFF2-40B4-BE49-F238E27FC236}">
                  <a16:creationId xmlns:a16="http://schemas.microsoft.com/office/drawing/2014/main" id="{67934568-511E-F9D8-46E2-F1F7B1E6002E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2" name="Google Shape;14279;p123">
              <a:extLst>
                <a:ext uri="{FF2B5EF4-FFF2-40B4-BE49-F238E27FC236}">
                  <a16:creationId xmlns:a16="http://schemas.microsoft.com/office/drawing/2014/main" id="{D327003F-B6CD-EBAA-B3EB-6E73FD54CCB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3" name="Google Shape;14280;p123">
              <a:extLst>
                <a:ext uri="{FF2B5EF4-FFF2-40B4-BE49-F238E27FC236}">
                  <a16:creationId xmlns:a16="http://schemas.microsoft.com/office/drawing/2014/main" id="{17F87AA8-6477-6A4E-B4B7-327842C7BC27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4" name="Google Shape;14281;p123">
              <a:extLst>
                <a:ext uri="{FF2B5EF4-FFF2-40B4-BE49-F238E27FC236}">
                  <a16:creationId xmlns:a16="http://schemas.microsoft.com/office/drawing/2014/main" id="{45E27DF3-BDBF-5689-460C-355FB7A65806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5" name="Google Shape;14282;p123">
              <a:extLst>
                <a:ext uri="{FF2B5EF4-FFF2-40B4-BE49-F238E27FC236}">
                  <a16:creationId xmlns:a16="http://schemas.microsoft.com/office/drawing/2014/main" id="{0BC1B239-93CF-7532-EEB0-5A4415FAF5A8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6" name="Google Shape;14283;p123">
              <a:extLst>
                <a:ext uri="{FF2B5EF4-FFF2-40B4-BE49-F238E27FC236}">
                  <a16:creationId xmlns:a16="http://schemas.microsoft.com/office/drawing/2014/main" id="{FD9200BE-FB5E-6BA1-848B-673BFBF9039A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7" name="Google Shape;14284;p123">
              <a:extLst>
                <a:ext uri="{FF2B5EF4-FFF2-40B4-BE49-F238E27FC236}">
                  <a16:creationId xmlns:a16="http://schemas.microsoft.com/office/drawing/2014/main" id="{16C0974A-94EB-A23F-58D1-9F2960DA50F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8" name="Google Shape;14285;p123">
              <a:extLst>
                <a:ext uri="{FF2B5EF4-FFF2-40B4-BE49-F238E27FC236}">
                  <a16:creationId xmlns:a16="http://schemas.microsoft.com/office/drawing/2014/main" id="{0B2C63F8-A039-6AA5-FA8F-996B17E61D48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9" name="Google Shape;14286;p123">
              <a:extLst>
                <a:ext uri="{FF2B5EF4-FFF2-40B4-BE49-F238E27FC236}">
                  <a16:creationId xmlns:a16="http://schemas.microsoft.com/office/drawing/2014/main" id="{28D2B8B9-CD70-9B54-C2BC-5222ECA3E7B6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0" name="Google Shape;14287;p123">
              <a:extLst>
                <a:ext uri="{FF2B5EF4-FFF2-40B4-BE49-F238E27FC236}">
                  <a16:creationId xmlns:a16="http://schemas.microsoft.com/office/drawing/2014/main" id="{5951B331-26E7-6BAE-DE6F-5AA04447C9EB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1" name="Google Shape;14288;p123">
              <a:extLst>
                <a:ext uri="{FF2B5EF4-FFF2-40B4-BE49-F238E27FC236}">
                  <a16:creationId xmlns:a16="http://schemas.microsoft.com/office/drawing/2014/main" id="{C68CE2D8-C78C-1183-6B21-B5083E02FC12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2" name="Google Shape;14289;p123">
              <a:extLst>
                <a:ext uri="{FF2B5EF4-FFF2-40B4-BE49-F238E27FC236}">
                  <a16:creationId xmlns:a16="http://schemas.microsoft.com/office/drawing/2014/main" id="{7FDEF03F-5DAA-6F1A-4B20-DF5BAF549217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3" name="Google Shape;14290;p123">
              <a:extLst>
                <a:ext uri="{FF2B5EF4-FFF2-40B4-BE49-F238E27FC236}">
                  <a16:creationId xmlns:a16="http://schemas.microsoft.com/office/drawing/2014/main" id="{E95FD10E-6705-E5DF-0ABE-ABC602A795FF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4" name="Google Shape;14291;p123">
              <a:extLst>
                <a:ext uri="{FF2B5EF4-FFF2-40B4-BE49-F238E27FC236}">
                  <a16:creationId xmlns:a16="http://schemas.microsoft.com/office/drawing/2014/main" id="{692292AC-8798-EBCE-A1D7-2153C9FFC83C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5" name="Google Shape;14292;p123">
              <a:extLst>
                <a:ext uri="{FF2B5EF4-FFF2-40B4-BE49-F238E27FC236}">
                  <a16:creationId xmlns:a16="http://schemas.microsoft.com/office/drawing/2014/main" id="{4EB45769-8516-B2DD-D049-40C0EF9B1EC7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6" name="Google Shape;14293;p123">
              <a:extLst>
                <a:ext uri="{FF2B5EF4-FFF2-40B4-BE49-F238E27FC236}">
                  <a16:creationId xmlns:a16="http://schemas.microsoft.com/office/drawing/2014/main" id="{35CEB70D-05FE-6333-D44B-F1D84CD3DDE3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7" name="Google Shape;14294;p123">
              <a:extLst>
                <a:ext uri="{FF2B5EF4-FFF2-40B4-BE49-F238E27FC236}">
                  <a16:creationId xmlns:a16="http://schemas.microsoft.com/office/drawing/2014/main" id="{EEDA1B23-2C00-3C56-063A-3B92ABAB88D2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8" name="Google Shape;14295;p123">
              <a:extLst>
                <a:ext uri="{FF2B5EF4-FFF2-40B4-BE49-F238E27FC236}">
                  <a16:creationId xmlns:a16="http://schemas.microsoft.com/office/drawing/2014/main" id="{4B976427-4566-C550-5EBE-2B3DF8F42596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9" name="Google Shape;14296;p123">
              <a:extLst>
                <a:ext uri="{FF2B5EF4-FFF2-40B4-BE49-F238E27FC236}">
                  <a16:creationId xmlns:a16="http://schemas.microsoft.com/office/drawing/2014/main" id="{B9982FBE-170B-940D-4F78-8EBA0104552F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0" name="Google Shape;14297;p123">
              <a:extLst>
                <a:ext uri="{FF2B5EF4-FFF2-40B4-BE49-F238E27FC236}">
                  <a16:creationId xmlns:a16="http://schemas.microsoft.com/office/drawing/2014/main" id="{6011EAA0-770C-93F7-146B-377B30515B9F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1" name="Google Shape;14298;p123">
              <a:extLst>
                <a:ext uri="{FF2B5EF4-FFF2-40B4-BE49-F238E27FC236}">
                  <a16:creationId xmlns:a16="http://schemas.microsoft.com/office/drawing/2014/main" id="{4D0439EB-FB25-D0A2-C8A8-3F75169B3F8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2" name="Google Shape;14299;p123">
              <a:extLst>
                <a:ext uri="{FF2B5EF4-FFF2-40B4-BE49-F238E27FC236}">
                  <a16:creationId xmlns:a16="http://schemas.microsoft.com/office/drawing/2014/main" id="{2BDD7FAD-E25F-13AF-BF4C-582CB8BC20F9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3" name="Google Shape;14300;p123">
              <a:extLst>
                <a:ext uri="{FF2B5EF4-FFF2-40B4-BE49-F238E27FC236}">
                  <a16:creationId xmlns:a16="http://schemas.microsoft.com/office/drawing/2014/main" id="{8C4DFA71-DA6D-91C8-5890-6B0A331B3E3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4" name="Google Shape;14301;p123">
              <a:extLst>
                <a:ext uri="{FF2B5EF4-FFF2-40B4-BE49-F238E27FC236}">
                  <a16:creationId xmlns:a16="http://schemas.microsoft.com/office/drawing/2014/main" id="{54650E20-6D1C-6105-5BC5-6D94941612B0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5" name="Google Shape;14302;p123">
              <a:extLst>
                <a:ext uri="{FF2B5EF4-FFF2-40B4-BE49-F238E27FC236}">
                  <a16:creationId xmlns:a16="http://schemas.microsoft.com/office/drawing/2014/main" id="{0A87FD16-4AF1-ECB7-DE66-4EC8B18EC203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6" name="Google Shape;14303;p123">
              <a:extLst>
                <a:ext uri="{FF2B5EF4-FFF2-40B4-BE49-F238E27FC236}">
                  <a16:creationId xmlns:a16="http://schemas.microsoft.com/office/drawing/2014/main" id="{2081D8D2-0CF9-4FFC-AB07-B6B3662CF160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7" name="Google Shape;14304;p123">
              <a:extLst>
                <a:ext uri="{FF2B5EF4-FFF2-40B4-BE49-F238E27FC236}">
                  <a16:creationId xmlns:a16="http://schemas.microsoft.com/office/drawing/2014/main" id="{53413AB0-FD08-558A-9208-97687BD7AE28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8" name="Google Shape;14305;p123">
              <a:extLst>
                <a:ext uri="{FF2B5EF4-FFF2-40B4-BE49-F238E27FC236}">
                  <a16:creationId xmlns:a16="http://schemas.microsoft.com/office/drawing/2014/main" id="{F54C0E91-E752-B890-1CF1-13B6E771C4E4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9" name="Google Shape;14306;p123">
              <a:extLst>
                <a:ext uri="{FF2B5EF4-FFF2-40B4-BE49-F238E27FC236}">
                  <a16:creationId xmlns:a16="http://schemas.microsoft.com/office/drawing/2014/main" id="{C62EE9ED-40DC-BACC-A248-38D8239EF99D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0" name="Google Shape;14307;p123">
              <a:extLst>
                <a:ext uri="{FF2B5EF4-FFF2-40B4-BE49-F238E27FC236}">
                  <a16:creationId xmlns:a16="http://schemas.microsoft.com/office/drawing/2014/main" id="{1A845B5E-C0C3-6DBC-8F38-E4E06F06E32E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1" name="Google Shape;14308;p123">
              <a:extLst>
                <a:ext uri="{FF2B5EF4-FFF2-40B4-BE49-F238E27FC236}">
                  <a16:creationId xmlns:a16="http://schemas.microsoft.com/office/drawing/2014/main" id="{AF2F2B7F-F32C-8D1D-E41A-F997C1779BFF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2" name="Google Shape;14309;p123">
              <a:extLst>
                <a:ext uri="{FF2B5EF4-FFF2-40B4-BE49-F238E27FC236}">
                  <a16:creationId xmlns:a16="http://schemas.microsoft.com/office/drawing/2014/main" id="{C459EE02-4902-1A0B-C1E1-CA01ADCEF575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3" name="Google Shape;14310;p123">
              <a:extLst>
                <a:ext uri="{FF2B5EF4-FFF2-40B4-BE49-F238E27FC236}">
                  <a16:creationId xmlns:a16="http://schemas.microsoft.com/office/drawing/2014/main" id="{83D63A0B-6743-DA7F-D358-416CA9F61873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4" name="Google Shape;14311;p123">
              <a:extLst>
                <a:ext uri="{FF2B5EF4-FFF2-40B4-BE49-F238E27FC236}">
                  <a16:creationId xmlns:a16="http://schemas.microsoft.com/office/drawing/2014/main" id="{F5FDF863-6BBE-D733-1FB8-E686E9CD4A9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5" name="Google Shape;14312;p123">
              <a:extLst>
                <a:ext uri="{FF2B5EF4-FFF2-40B4-BE49-F238E27FC236}">
                  <a16:creationId xmlns:a16="http://schemas.microsoft.com/office/drawing/2014/main" id="{1E1754AD-2458-4B17-7234-48FEDD4D4316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6" name="Google Shape;14313;p123">
              <a:extLst>
                <a:ext uri="{FF2B5EF4-FFF2-40B4-BE49-F238E27FC236}">
                  <a16:creationId xmlns:a16="http://schemas.microsoft.com/office/drawing/2014/main" id="{FCC16128-0703-E7E4-7A45-AD4D87ACD5E6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7" name="Google Shape;14314;p123">
              <a:extLst>
                <a:ext uri="{FF2B5EF4-FFF2-40B4-BE49-F238E27FC236}">
                  <a16:creationId xmlns:a16="http://schemas.microsoft.com/office/drawing/2014/main" id="{10EE830B-9CD6-DCDE-0A43-95609C369A8D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9" name="Google Shape;13599;p123">
            <a:extLst>
              <a:ext uri="{FF2B5EF4-FFF2-40B4-BE49-F238E27FC236}">
                <a16:creationId xmlns:a16="http://schemas.microsoft.com/office/drawing/2014/main" id="{B9B040FD-62D4-7735-FB96-0292CE07052C}"/>
              </a:ext>
            </a:extLst>
          </p:cNvPr>
          <p:cNvGrpSpPr/>
          <p:nvPr/>
        </p:nvGrpSpPr>
        <p:grpSpPr>
          <a:xfrm>
            <a:off x="3728840" y="3771924"/>
            <a:ext cx="190220" cy="172606"/>
            <a:chOff x="3827742" y="3890112"/>
            <a:chExt cx="205102" cy="186110"/>
          </a:xfrm>
        </p:grpSpPr>
        <p:sp>
          <p:nvSpPr>
            <p:cNvPr id="16640" name="Google Shape;13600;p123">
              <a:extLst>
                <a:ext uri="{FF2B5EF4-FFF2-40B4-BE49-F238E27FC236}">
                  <a16:creationId xmlns:a16="http://schemas.microsoft.com/office/drawing/2014/main" id="{771D9A86-9888-30C0-69AD-578E5487841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41" name="Google Shape;13601;p123">
              <a:extLst>
                <a:ext uri="{FF2B5EF4-FFF2-40B4-BE49-F238E27FC236}">
                  <a16:creationId xmlns:a16="http://schemas.microsoft.com/office/drawing/2014/main" id="{CE7D7AE4-19BE-F06B-26F0-4C37C22E3C2C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642" name="Google Shape;13602;p123">
              <a:hlinkClick r:id="rId7"/>
              <a:extLst>
                <a:ext uri="{FF2B5EF4-FFF2-40B4-BE49-F238E27FC236}">
                  <a16:creationId xmlns:a16="http://schemas.microsoft.com/office/drawing/2014/main" id="{9198D2EC-C95C-26B6-7580-443FC05E5FB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6881" name="Google Shape;14078;p123">
            <a:extLst>
              <a:ext uri="{FF2B5EF4-FFF2-40B4-BE49-F238E27FC236}">
                <a16:creationId xmlns:a16="http://schemas.microsoft.com/office/drawing/2014/main" id="{FA72EAAE-5C54-77E1-230C-32C04D40B03B}"/>
              </a:ext>
            </a:extLst>
          </p:cNvPr>
          <p:cNvGrpSpPr/>
          <p:nvPr/>
        </p:nvGrpSpPr>
        <p:grpSpPr>
          <a:xfrm>
            <a:off x="3678082" y="3726236"/>
            <a:ext cx="297192" cy="291533"/>
            <a:chOff x="2986200" y="3849900"/>
            <a:chExt cx="1502375" cy="1505300"/>
          </a:xfrm>
        </p:grpSpPr>
        <p:sp>
          <p:nvSpPr>
            <p:cNvPr id="16882" name="Google Shape;14079;p123">
              <a:extLst>
                <a:ext uri="{FF2B5EF4-FFF2-40B4-BE49-F238E27FC236}">
                  <a16:creationId xmlns:a16="http://schemas.microsoft.com/office/drawing/2014/main" id="{FEAD2BA6-85D7-3C42-075B-79AE1803125D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3" name="Google Shape;14080;p123">
              <a:extLst>
                <a:ext uri="{FF2B5EF4-FFF2-40B4-BE49-F238E27FC236}">
                  <a16:creationId xmlns:a16="http://schemas.microsoft.com/office/drawing/2014/main" id="{B78D994B-C735-A130-011D-901AB6B80090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4" name="Google Shape;14081;p123">
              <a:extLst>
                <a:ext uri="{FF2B5EF4-FFF2-40B4-BE49-F238E27FC236}">
                  <a16:creationId xmlns:a16="http://schemas.microsoft.com/office/drawing/2014/main" id="{3CD885E3-1540-3D55-6E3E-3115EDFBE73B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5" name="Google Shape;14082;p123">
              <a:extLst>
                <a:ext uri="{FF2B5EF4-FFF2-40B4-BE49-F238E27FC236}">
                  <a16:creationId xmlns:a16="http://schemas.microsoft.com/office/drawing/2014/main" id="{762125C4-2FE9-3419-0939-D587C2F89030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6" name="Google Shape;14083;p123">
              <a:extLst>
                <a:ext uri="{FF2B5EF4-FFF2-40B4-BE49-F238E27FC236}">
                  <a16:creationId xmlns:a16="http://schemas.microsoft.com/office/drawing/2014/main" id="{83E60502-EE35-22C0-F387-7FE4FFA3C838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7" name="Google Shape;14084;p123">
              <a:extLst>
                <a:ext uri="{FF2B5EF4-FFF2-40B4-BE49-F238E27FC236}">
                  <a16:creationId xmlns:a16="http://schemas.microsoft.com/office/drawing/2014/main" id="{2979AE49-0F0A-AEF9-0697-2655A3AFDBAB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8" name="Google Shape;14085;p123">
              <a:extLst>
                <a:ext uri="{FF2B5EF4-FFF2-40B4-BE49-F238E27FC236}">
                  <a16:creationId xmlns:a16="http://schemas.microsoft.com/office/drawing/2014/main" id="{5FC6FB01-4067-5148-A353-E6E5FC702E0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9" name="Google Shape;14086;p123">
              <a:extLst>
                <a:ext uri="{FF2B5EF4-FFF2-40B4-BE49-F238E27FC236}">
                  <a16:creationId xmlns:a16="http://schemas.microsoft.com/office/drawing/2014/main" id="{1199BBCE-6682-D75D-8AF7-22B2719B4014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0" name="Google Shape;14087;p123">
              <a:extLst>
                <a:ext uri="{FF2B5EF4-FFF2-40B4-BE49-F238E27FC236}">
                  <a16:creationId xmlns:a16="http://schemas.microsoft.com/office/drawing/2014/main" id="{D80F41C5-53FC-6B83-5931-A266C37F943D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1" name="Google Shape;14088;p123">
              <a:extLst>
                <a:ext uri="{FF2B5EF4-FFF2-40B4-BE49-F238E27FC236}">
                  <a16:creationId xmlns:a16="http://schemas.microsoft.com/office/drawing/2014/main" id="{B62E83A8-6DBE-7CF3-CC38-AB88ECA98E07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2" name="Google Shape;14089;p123">
              <a:extLst>
                <a:ext uri="{FF2B5EF4-FFF2-40B4-BE49-F238E27FC236}">
                  <a16:creationId xmlns:a16="http://schemas.microsoft.com/office/drawing/2014/main" id="{4573D799-A244-D2DC-480E-BF38B82C90C6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3" name="Google Shape;14090;p123">
              <a:extLst>
                <a:ext uri="{FF2B5EF4-FFF2-40B4-BE49-F238E27FC236}">
                  <a16:creationId xmlns:a16="http://schemas.microsoft.com/office/drawing/2014/main" id="{327E1127-CE7E-B054-2CBB-A016DCFF9994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4" name="Google Shape;14091;p123">
              <a:extLst>
                <a:ext uri="{FF2B5EF4-FFF2-40B4-BE49-F238E27FC236}">
                  <a16:creationId xmlns:a16="http://schemas.microsoft.com/office/drawing/2014/main" id="{3FCCAB40-77AA-D60A-EF24-E35CD3C81229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5" name="Google Shape;14092;p123">
              <a:extLst>
                <a:ext uri="{FF2B5EF4-FFF2-40B4-BE49-F238E27FC236}">
                  <a16:creationId xmlns:a16="http://schemas.microsoft.com/office/drawing/2014/main" id="{C7C7B59A-1FF1-71E4-6D0E-B1CF18736225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6" name="Google Shape;14093;p123">
              <a:extLst>
                <a:ext uri="{FF2B5EF4-FFF2-40B4-BE49-F238E27FC236}">
                  <a16:creationId xmlns:a16="http://schemas.microsoft.com/office/drawing/2014/main" id="{956D1EA0-BB76-FEF4-FEFC-22A46D56C02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7" name="Google Shape;14094;p123">
              <a:extLst>
                <a:ext uri="{FF2B5EF4-FFF2-40B4-BE49-F238E27FC236}">
                  <a16:creationId xmlns:a16="http://schemas.microsoft.com/office/drawing/2014/main" id="{09B7A68C-F0BF-F45D-2B64-C84B55E6E80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8" name="Google Shape;14095;p123">
              <a:extLst>
                <a:ext uri="{FF2B5EF4-FFF2-40B4-BE49-F238E27FC236}">
                  <a16:creationId xmlns:a16="http://schemas.microsoft.com/office/drawing/2014/main" id="{1D4E6FCB-0724-499E-A019-5DE4224C51AC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9" name="Google Shape;14096;p123">
              <a:extLst>
                <a:ext uri="{FF2B5EF4-FFF2-40B4-BE49-F238E27FC236}">
                  <a16:creationId xmlns:a16="http://schemas.microsoft.com/office/drawing/2014/main" id="{5935B9CC-9A1E-5E29-11CE-D0BDF159E000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0" name="Google Shape;14097;p123">
              <a:extLst>
                <a:ext uri="{FF2B5EF4-FFF2-40B4-BE49-F238E27FC236}">
                  <a16:creationId xmlns:a16="http://schemas.microsoft.com/office/drawing/2014/main" id="{85510561-7E5B-219C-C55D-EDB9A91ACFD0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1" name="Google Shape;14098;p123">
              <a:extLst>
                <a:ext uri="{FF2B5EF4-FFF2-40B4-BE49-F238E27FC236}">
                  <a16:creationId xmlns:a16="http://schemas.microsoft.com/office/drawing/2014/main" id="{007D6AEC-F587-097C-07CC-A6CCF3248117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2" name="Google Shape;14099;p123">
              <a:extLst>
                <a:ext uri="{FF2B5EF4-FFF2-40B4-BE49-F238E27FC236}">
                  <a16:creationId xmlns:a16="http://schemas.microsoft.com/office/drawing/2014/main" id="{F7FCD74F-5F4C-90D6-A9EC-73F5A5DE3192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3" name="Google Shape;14100;p123">
              <a:extLst>
                <a:ext uri="{FF2B5EF4-FFF2-40B4-BE49-F238E27FC236}">
                  <a16:creationId xmlns:a16="http://schemas.microsoft.com/office/drawing/2014/main" id="{4008D60A-5EE1-EEDE-0363-5BE7EA61928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4" name="Google Shape;14101;p123">
              <a:extLst>
                <a:ext uri="{FF2B5EF4-FFF2-40B4-BE49-F238E27FC236}">
                  <a16:creationId xmlns:a16="http://schemas.microsoft.com/office/drawing/2014/main" id="{5271793C-61FC-6EE2-4D16-E07E7E5FF3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5" name="Google Shape;14102;p123">
              <a:extLst>
                <a:ext uri="{FF2B5EF4-FFF2-40B4-BE49-F238E27FC236}">
                  <a16:creationId xmlns:a16="http://schemas.microsoft.com/office/drawing/2014/main" id="{6470D96B-1F6C-8C9C-B5AF-C46C880F76F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6" name="Google Shape;14103;p123">
              <a:extLst>
                <a:ext uri="{FF2B5EF4-FFF2-40B4-BE49-F238E27FC236}">
                  <a16:creationId xmlns:a16="http://schemas.microsoft.com/office/drawing/2014/main" id="{F0CAB5D9-12A3-2555-9EBC-2FAA1BF1DCDD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7" name="Google Shape;14104;p123">
              <a:extLst>
                <a:ext uri="{FF2B5EF4-FFF2-40B4-BE49-F238E27FC236}">
                  <a16:creationId xmlns:a16="http://schemas.microsoft.com/office/drawing/2014/main" id="{F168D114-935D-5E21-7759-FE9A42BE442A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8" name="Google Shape;14105;p123">
              <a:extLst>
                <a:ext uri="{FF2B5EF4-FFF2-40B4-BE49-F238E27FC236}">
                  <a16:creationId xmlns:a16="http://schemas.microsoft.com/office/drawing/2014/main" id="{88522D82-C1A2-A98B-E182-21F3B63B50DB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9" name="Google Shape;14106;p123">
              <a:extLst>
                <a:ext uri="{FF2B5EF4-FFF2-40B4-BE49-F238E27FC236}">
                  <a16:creationId xmlns:a16="http://schemas.microsoft.com/office/drawing/2014/main" id="{47B18C79-50FA-2271-443E-C1F266EAEB2A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0" name="Google Shape;14107;p123">
              <a:extLst>
                <a:ext uri="{FF2B5EF4-FFF2-40B4-BE49-F238E27FC236}">
                  <a16:creationId xmlns:a16="http://schemas.microsoft.com/office/drawing/2014/main" id="{73B751B3-9953-BFDC-AD9A-55DBEC96FEAA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1" name="Google Shape;14108;p123">
              <a:extLst>
                <a:ext uri="{FF2B5EF4-FFF2-40B4-BE49-F238E27FC236}">
                  <a16:creationId xmlns:a16="http://schemas.microsoft.com/office/drawing/2014/main" id="{1406FC80-0CF7-CAB9-63B4-FD29C303EB97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2" name="Google Shape;14109;p123">
              <a:extLst>
                <a:ext uri="{FF2B5EF4-FFF2-40B4-BE49-F238E27FC236}">
                  <a16:creationId xmlns:a16="http://schemas.microsoft.com/office/drawing/2014/main" id="{37989708-38C7-2F9D-99C7-5F053F8E879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3" name="Google Shape;14110;p123">
              <a:extLst>
                <a:ext uri="{FF2B5EF4-FFF2-40B4-BE49-F238E27FC236}">
                  <a16:creationId xmlns:a16="http://schemas.microsoft.com/office/drawing/2014/main" id="{328792D6-727D-A892-08DA-2931DDC214CA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4" name="Google Shape;14111;p123">
              <a:extLst>
                <a:ext uri="{FF2B5EF4-FFF2-40B4-BE49-F238E27FC236}">
                  <a16:creationId xmlns:a16="http://schemas.microsoft.com/office/drawing/2014/main" id="{D16C58BF-89E6-CE79-A73A-7D8A45F039B2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5" name="Google Shape;14112;p123">
              <a:extLst>
                <a:ext uri="{FF2B5EF4-FFF2-40B4-BE49-F238E27FC236}">
                  <a16:creationId xmlns:a16="http://schemas.microsoft.com/office/drawing/2014/main" id="{21C372E8-546E-EE0E-CE5C-26B802BAC69D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6" name="Google Shape;14113;p123">
              <a:extLst>
                <a:ext uri="{FF2B5EF4-FFF2-40B4-BE49-F238E27FC236}">
                  <a16:creationId xmlns:a16="http://schemas.microsoft.com/office/drawing/2014/main" id="{01626D4E-63DB-5E9E-5C4A-95D150333C1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7" name="Google Shape;14114;p123">
              <a:extLst>
                <a:ext uri="{FF2B5EF4-FFF2-40B4-BE49-F238E27FC236}">
                  <a16:creationId xmlns:a16="http://schemas.microsoft.com/office/drawing/2014/main" id="{0E7D4460-0E29-2758-4B33-E2F58091DC0D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8" name="Google Shape;14115;p123">
              <a:extLst>
                <a:ext uri="{FF2B5EF4-FFF2-40B4-BE49-F238E27FC236}">
                  <a16:creationId xmlns:a16="http://schemas.microsoft.com/office/drawing/2014/main" id="{1490E223-9550-BF32-C676-AFE25047C586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9" name="Google Shape;14116;p123">
              <a:extLst>
                <a:ext uri="{FF2B5EF4-FFF2-40B4-BE49-F238E27FC236}">
                  <a16:creationId xmlns:a16="http://schemas.microsoft.com/office/drawing/2014/main" id="{73BA0BE5-8D33-5170-2AD5-1218EB753C7B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0" name="Google Shape;14117;p123">
              <a:extLst>
                <a:ext uri="{FF2B5EF4-FFF2-40B4-BE49-F238E27FC236}">
                  <a16:creationId xmlns:a16="http://schemas.microsoft.com/office/drawing/2014/main" id="{2919050B-8DF7-BF08-0F85-5015AF25205A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1" name="Google Shape;14118;p123">
              <a:extLst>
                <a:ext uri="{FF2B5EF4-FFF2-40B4-BE49-F238E27FC236}">
                  <a16:creationId xmlns:a16="http://schemas.microsoft.com/office/drawing/2014/main" id="{0082DEA4-9C0B-C865-36F4-645FA693C7C4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2" name="Google Shape;14119;p123">
              <a:extLst>
                <a:ext uri="{FF2B5EF4-FFF2-40B4-BE49-F238E27FC236}">
                  <a16:creationId xmlns:a16="http://schemas.microsoft.com/office/drawing/2014/main" id="{AEEFEB10-A814-663A-3395-00312B8CFC07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3" name="Google Shape;14120;p123">
              <a:extLst>
                <a:ext uri="{FF2B5EF4-FFF2-40B4-BE49-F238E27FC236}">
                  <a16:creationId xmlns:a16="http://schemas.microsoft.com/office/drawing/2014/main" id="{E6D36648-7DFC-575E-15EE-0121101CE02B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4" name="Google Shape;14121;p123">
              <a:extLst>
                <a:ext uri="{FF2B5EF4-FFF2-40B4-BE49-F238E27FC236}">
                  <a16:creationId xmlns:a16="http://schemas.microsoft.com/office/drawing/2014/main" id="{4234CCAF-BA4C-8966-E3CB-45D8A88E5075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5" name="Google Shape;14122;p123">
              <a:extLst>
                <a:ext uri="{FF2B5EF4-FFF2-40B4-BE49-F238E27FC236}">
                  <a16:creationId xmlns:a16="http://schemas.microsoft.com/office/drawing/2014/main" id="{AFE9A214-2B7B-7A4D-BD40-D5CCE0DB616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6" name="Google Shape;14123;p123">
              <a:extLst>
                <a:ext uri="{FF2B5EF4-FFF2-40B4-BE49-F238E27FC236}">
                  <a16:creationId xmlns:a16="http://schemas.microsoft.com/office/drawing/2014/main" id="{DB7070AB-732C-4D1E-BBCD-D907555B2D3D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7" name="Google Shape;14124;p123">
              <a:extLst>
                <a:ext uri="{FF2B5EF4-FFF2-40B4-BE49-F238E27FC236}">
                  <a16:creationId xmlns:a16="http://schemas.microsoft.com/office/drawing/2014/main" id="{BEA4D5C9-6C16-EC0A-1325-1E7A0C417223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8" name="Google Shape;14125;p123">
              <a:extLst>
                <a:ext uri="{FF2B5EF4-FFF2-40B4-BE49-F238E27FC236}">
                  <a16:creationId xmlns:a16="http://schemas.microsoft.com/office/drawing/2014/main" id="{312F5795-DC11-9224-F2E9-35834BC61DF2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9" name="Google Shape;14126;p123">
              <a:extLst>
                <a:ext uri="{FF2B5EF4-FFF2-40B4-BE49-F238E27FC236}">
                  <a16:creationId xmlns:a16="http://schemas.microsoft.com/office/drawing/2014/main" id="{E3A24A94-DFAF-1675-C901-4316A16370BB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0" name="Google Shape;14127;p123">
              <a:extLst>
                <a:ext uri="{FF2B5EF4-FFF2-40B4-BE49-F238E27FC236}">
                  <a16:creationId xmlns:a16="http://schemas.microsoft.com/office/drawing/2014/main" id="{DC059F58-73ED-CD93-79D6-B89801D76BB2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1" name="Google Shape;14128;p123">
              <a:extLst>
                <a:ext uri="{FF2B5EF4-FFF2-40B4-BE49-F238E27FC236}">
                  <a16:creationId xmlns:a16="http://schemas.microsoft.com/office/drawing/2014/main" id="{4AD788B2-C66E-4889-6C15-A21A6F0DE3B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2" name="Google Shape;14129;p123">
              <a:extLst>
                <a:ext uri="{FF2B5EF4-FFF2-40B4-BE49-F238E27FC236}">
                  <a16:creationId xmlns:a16="http://schemas.microsoft.com/office/drawing/2014/main" id="{41ADC92D-3235-46EC-12F1-749BAFC689F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3" name="Google Shape;14130;p123">
              <a:extLst>
                <a:ext uri="{FF2B5EF4-FFF2-40B4-BE49-F238E27FC236}">
                  <a16:creationId xmlns:a16="http://schemas.microsoft.com/office/drawing/2014/main" id="{1543FE04-D6A2-39DF-429E-4C6AD1C9D9E0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4" name="Google Shape;14131;p123">
              <a:extLst>
                <a:ext uri="{FF2B5EF4-FFF2-40B4-BE49-F238E27FC236}">
                  <a16:creationId xmlns:a16="http://schemas.microsoft.com/office/drawing/2014/main" id="{570A6A6E-6DB2-14E8-E411-C76094DC351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5" name="Google Shape;14132;p123">
              <a:extLst>
                <a:ext uri="{FF2B5EF4-FFF2-40B4-BE49-F238E27FC236}">
                  <a16:creationId xmlns:a16="http://schemas.microsoft.com/office/drawing/2014/main" id="{82F86DC3-4A80-24DF-FF60-10CBA1F1C26C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6" name="Google Shape;14133;p123">
              <a:extLst>
                <a:ext uri="{FF2B5EF4-FFF2-40B4-BE49-F238E27FC236}">
                  <a16:creationId xmlns:a16="http://schemas.microsoft.com/office/drawing/2014/main" id="{79610654-BC3C-7DF2-B9FC-0D4ECDB4A8F5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7" name="Google Shape;14134;p123">
              <a:extLst>
                <a:ext uri="{FF2B5EF4-FFF2-40B4-BE49-F238E27FC236}">
                  <a16:creationId xmlns:a16="http://schemas.microsoft.com/office/drawing/2014/main" id="{D75E3B20-7F56-6E6E-ECF3-26340AB3D7A7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8" name="Google Shape;14135;p123">
              <a:extLst>
                <a:ext uri="{FF2B5EF4-FFF2-40B4-BE49-F238E27FC236}">
                  <a16:creationId xmlns:a16="http://schemas.microsoft.com/office/drawing/2014/main" id="{2986A215-9B90-2864-8AB0-22336CCBE6CD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9" name="Google Shape;14136;p123">
              <a:extLst>
                <a:ext uri="{FF2B5EF4-FFF2-40B4-BE49-F238E27FC236}">
                  <a16:creationId xmlns:a16="http://schemas.microsoft.com/office/drawing/2014/main" id="{7CA69FB2-2B74-8F3A-299F-EF74D128C2CF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0" name="Google Shape;14137;p123">
              <a:extLst>
                <a:ext uri="{FF2B5EF4-FFF2-40B4-BE49-F238E27FC236}">
                  <a16:creationId xmlns:a16="http://schemas.microsoft.com/office/drawing/2014/main" id="{8C239D93-35AE-2295-0E1C-9DC594E37ED1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1" name="Google Shape;14138;p123">
              <a:extLst>
                <a:ext uri="{FF2B5EF4-FFF2-40B4-BE49-F238E27FC236}">
                  <a16:creationId xmlns:a16="http://schemas.microsoft.com/office/drawing/2014/main" id="{467AF332-8D8C-2F2B-E8EE-261BA5226FE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2" name="Google Shape;14139;p123">
              <a:extLst>
                <a:ext uri="{FF2B5EF4-FFF2-40B4-BE49-F238E27FC236}">
                  <a16:creationId xmlns:a16="http://schemas.microsoft.com/office/drawing/2014/main" id="{30785A31-9862-9533-9FCF-36DACBA3C75A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3" name="Google Shape;14140;p123">
              <a:extLst>
                <a:ext uri="{FF2B5EF4-FFF2-40B4-BE49-F238E27FC236}">
                  <a16:creationId xmlns:a16="http://schemas.microsoft.com/office/drawing/2014/main" id="{937C4D36-2DA4-741F-937C-557D04C245E0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4" name="Google Shape;14141;p123">
              <a:extLst>
                <a:ext uri="{FF2B5EF4-FFF2-40B4-BE49-F238E27FC236}">
                  <a16:creationId xmlns:a16="http://schemas.microsoft.com/office/drawing/2014/main" id="{87BE14D6-EE31-C19F-55A5-CC93D02957A3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5" name="Google Shape;14142;p123">
              <a:extLst>
                <a:ext uri="{FF2B5EF4-FFF2-40B4-BE49-F238E27FC236}">
                  <a16:creationId xmlns:a16="http://schemas.microsoft.com/office/drawing/2014/main" id="{6E05DA19-1B1D-C2BD-6205-897A97DEF68F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6" name="Google Shape;14143;p123">
              <a:extLst>
                <a:ext uri="{FF2B5EF4-FFF2-40B4-BE49-F238E27FC236}">
                  <a16:creationId xmlns:a16="http://schemas.microsoft.com/office/drawing/2014/main" id="{7CB56B2B-C389-84D0-29E4-32B9F6716064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7" name="Google Shape;14144;p123">
              <a:extLst>
                <a:ext uri="{FF2B5EF4-FFF2-40B4-BE49-F238E27FC236}">
                  <a16:creationId xmlns:a16="http://schemas.microsoft.com/office/drawing/2014/main" id="{71D89A51-CBE5-F449-F8D1-9F91D1674AF0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8" name="Google Shape;14145;p123">
              <a:extLst>
                <a:ext uri="{FF2B5EF4-FFF2-40B4-BE49-F238E27FC236}">
                  <a16:creationId xmlns:a16="http://schemas.microsoft.com/office/drawing/2014/main" id="{C3A87E38-AFBE-DE69-3987-E5AD4B58340B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9" name="Google Shape;14146;p123">
              <a:extLst>
                <a:ext uri="{FF2B5EF4-FFF2-40B4-BE49-F238E27FC236}">
                  <a16:creationId xmlns:a16="http://schemas.microsoft.com/office/drawing/2014/main" id="{78DDA43B-DDFD-718E-1AC8-5B802A4B196F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0" name="Google Shape;14147;p123">
              <a:extLst>
                <a:ext uri="{FF2B5EF4-FFF2-40B4-BE49-F238E27FC236}">
                  <a16:creationId xmlns:a16="http://schemas.microsoft.com/office/drawing/2014/main" id="{61B871E2-114C-85F0-29F3-2A857C037115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1" name="Google Shape;14148;p123">
              <a:extLst>
                <a:ext uri="{FF2B5EF4-FFF2-40B4-BE49-F238E27FC236}">
                  <a16:creationId xmlns:a16="http://schemas.microsoft.com/office/drawing/2014/main" id="{B07AD7D2-5110-5160-C0C7-AE3CBC9C23FA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2" name="Google Shape;14149;p123">
              <a:extLst>
                <a:ext uri="{FF2B5EF4-FFF2-40B4-BE49-F238E27FC236}">
                  <a16:creationId xmlns:a16="http://schemas.microsoft.com/office/drawing/2014/main" id="{90205110-5046-3E3F-C108-4551C8046122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3" name="Google Shape;14150;p123">
              <a:extLst>
                <a:ext uri="{FF2B5EF4-FFF2-40B4-BE49-F238E27FC236}">
                  <a16:creationId xmlns:a16="http://schemas.microsoft.com/office/drawing/2014/main" id="{03B42398-36DD-B120-FEC5-6305D8F82C5F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4" name="Google Shape;14151;p123">
              <a:extLst>
                <a:ext uri="{FF2B5EF4-FFF2-40B4-BE49-F238E27FC236}">
                  <a16:creationId xmlns:a16="http://schemas.microsoft.com/office/drawing/2014/main" id="{072ECDA1-3C5A-EC12-DCF0-7AE9F63D9D7B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5" name="Google Shape;14152;p123">
              <a:extLst>
                <a:ext uri="{FF2B5EF4-FFF2-40B4-BE49-F238E27FC236}">
                  <a16:creationId xmlns:a16="http://schemas.microsoft.com/office/drawing/2014/main" id="{18556514-8CB1-95B8-0ADA-4117909D325A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6" name="Google Shape;14153;p123">
              <a:extLst>
                <a:ext uri="{FF2B5EF4-FFF2-40B4-BE49-F238E27FC236}">
                  <a16:creationId xmlns:a16="http://schemas.microsoft.com/office/drawing/2014/main" id="{86875738-AECA-B5CD-E05B-5EE6C4740152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7" name="Google Shape;14154;p123">
              <a:extLst>
                <a:ext uri="{FF2B5EF4-FFF2-40B4-BE49-F238E27FC236}">
                  <a16:creationId xmlns:a16="http://schemas.microsoft.com/office/drawing/2014/main" id="{A858F680-FED3-2571-1068-9DB5B59E7B0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8" name="Google Shape;14155;p123">
              <a:extLst>
                <a:ext uri="{FF2B5EF4-FFF2-40B4-BE49-F238E27FC236}">
                  <a16:creationId xmlns:a16="http://schemas.microsoft.com/office/drawing/2014/main" id="{27BD331C-B08F-4064-28E0-B318E31DFA93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9" name="Google Shape;14156;p123">
              <a:extLst>
                <a:ext uri="{FF2B5EF4-FFF2-40B4-BE49-F238E27FC236}">
                  <a16:creationId xmlns:a16="http://schemas.microsoft.com/office/drawing/2014/main" id="{085BAC49-E974-06BA-81F3-D1ACAE85D5B5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0" name="Google Shape;14157;p123">
              <a:extLst>
                <a:ext uri="{FF2B5EF4-FFF2-40B4-BE49-F238E27FC236}">
                  <a16:creationId xmlns:a16="http://schemas.microsoft.com/office/drawing/2014/main" id="{6F97C283-B7A9-2AAC-2A8E-01471940E2A6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1" name="Google Shape;14158;p123">
              <a:extLst>
                <a:ext uri="{FF2B5EF4-FFF2-40B4-BE49-F238E27FC236}">
                  <a16:creationId xmlns:a16="http://schemas.microsoft.com/office/drawing/2014/main" id="{4921C255-87B8-7602-3D2E-311520DD1ED1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2" name="Google Shape;14159;p123">
              <a:extLst>
                <a:ext uri="{FF2B5EF4-FFF2-40B4-BE49-F238E27FC236}">
                  <a16:creationId xmlns:a16="http://schemas.microsoft.com/office/drawing/2014/main" id="{C7C3D353-6E97-195C-413B-F623F30F35A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3" name="Google Shape;14160;p123">
              <a:extLst>
                <a:ext uri="{FF2B5EF4-FFF2-40B4-BE49-F238E27FC236}">
                  <a16:creationId xmlns:a16="http://schemas.microsoft.com/office/drawing/2014/main" id="{AB33BE89-DE83-2CA4-E214-437F64315934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4" name="Google Shape;14161;p123">
              <a:extLst>
                <a:ext uri="{FF2B5EF4-FFF2-40B4-BE49-F238E27FC236}">
                  <a16:creationId xmlns:a16="http://schemas.microsoft.com/office/drawing/2014/main" id="{6D9DF484-360B-6F7B-C81B-2FFEB8194464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5" name="Google Shape;14162;p123">
              <a:extLst>
                <a:ext uri="{FF2B5EF4-FFF2-40B4-BE49-F238E27FC236}">
                  <a16:creationId xmlns:a16="http://schemas.microsoft.com/office/drawing/2014/main" id="{EC51E6E9-2479-5F1F-E1B0-A8FEA039E8D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6" name="Google Shape;14163;p123">
              <a:extLst>
                <a:ext uri="{FF2B5EF4-FFF2-40B4-BE49-F238E27FC236}">
                  <a16:creationId xmlns:a16="http://schemas.microsoft.com/office/drawing/2014/main" id="{69DE413C-2F6C-9D1F-3B2D-077E9DD9C8D1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7" name="Google Shape;14164;p123">
              <a:extLst>
                <a:ext uri="{FF2B5EF4-FFF2-40B4-BE49-F238E27FC236}">
                  <a16:creationId xmlns:a16="http://schemas.microsoft.com/office/drawing/2014/main" id="{AB9A1F60-5C71-8B9F-BBDA-7E989886723A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8" name="Google Shape;14165;p123">
              <a:extLst>
                <a:ext uri="{FF2B5EF4-FFF2-40B4-BE49-F238E27FC236}">
                  <a16:creationId xmlns:a16="http://schemas.microsoft.com/office/drawing/2014/main" id="{3CD035BE-2F29-769B-B874-52822885853A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9" name="Google Shape;14166;p123">
              <a:extLst>
                <a:ext uri="{FF2B5EF4-FFF2-40B4-BE49-F238E27FC236}">
                  <a16:creationId xmlns:a16="http://schemas.microsoft.com/office/drawing/2014/main" id="{85B2FF9D-6537-19F6-F31A-C772AE1E289F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0" name="Google Shape;14167;p123">
              <a:extLst>
                <a:ext uri="{FF2B5EF4-FFF2-40B4-BE49-F238E27FC236}">
                  <a16:creationId xmlns:a16="http://schemas.microsoft.com/office/drawing/2014/main" id="{F2AC40D8-CB0D-0D81-7C09-6AD4CF2DA877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1" name="Google Shape;14168;p123">
              <a:extLst>
                <a:ext uri="{FF2B5EF4-FFF2-40B4-BE49-F238E27FC236}">
                  <a16:creationId xmlns:a16="http://schemas.microsoft.com/office/drawing/2014/main" id="{0804C5C9-60CA-3579-A4D9-02CECD4DCF3E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2" name="Google Shape;14169;p123">
              <a:extLst>
                <a:ext uri="{FF2B5EF4-FFF2-40B4-BE49-F238E27FC236}">
                  <a16:creationId xmlns:a16="http://schemas.microsoft.com/office/drawing/2014/main" id="{126C76E0-CC84-9455-FF3D-1AEB86AEDC49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3" name="Google Shape;14170;p123">
              <a:extLst>
                <a:ext uri="{FF2B5EF4-FFF2-40B4-BE49-F238E27FC236}">
                  <a16:creationId xmlns:a16="http://schemas.microsoft.com/office/drawing/2014/main" id="{3F4AEEAC-05A5-3005-0595-549962CB91A0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4" name="Google Shape;14171;p123">
              <a:extLst>
                <a:ext uri="{FF2B5EF4-FFF2-40B4-BE49-F238E27FC236}">
                  <a16:creationId xmlns:a16="http://schemas.microsoft.com/office/drawing/2014/main" id="{FFEA415D-54B3-1124-D126-49F42F8414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5" name="Google Shape;14172;p123">
              <a:extLst>
                <a:ext uri="{FF2B5EF4-FFF2-40B4-BE49-F238E27FC236}">
                  <a16:creationId xmlns:a16="http://schemas.microsoft.com/office/drawing/2014/main" id="{CB1A2EC0-FD89-5395-C257-1C88932FBF32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6" name="Google Shape;14173;p123">
              <a:extLst>
                <a:ext uri="{FF2B5EF4-FFF2-40B4-BE49-F238E27FC236}">
                  <a16:creationId xmlns:a16="http://schemas.microsoft.com/office/drawing/2014/main" id="{73DECFA4-247A-351A-B889-FF0E8D581E19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7" name="Google Shape;14174;p123">
              <a:extLst>
                <a:ext uri="{FF2B5EF4-FFF2-40B4-BE49-F238E27FC236}">
                  <a16:creationId xmlns:a16="http://schemas.microsoft.com/office/drawing/2014/main" id="{C5EBCEED-D56B-B6D4-B9A8-566EAD11C470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8" name="Google Shape;14175;p123">
              <a:extLst>
                <a:ext uri="{FF2B5EF4-FFF2-40B4-BE49-F238E27FC236}">
                  <a16:creationId xmlns:a16="http://schemas.microsoft.com/office/drawing/2014/main" id="{CA0A4CAB-682F-E82C-7606-97BE453FF76C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9" name="Google Shape;14176;p123">
              <a:extLst>
                <a:ext uri="{FF2B5EF4-FFF2-40B4-BE49-F238E27FC236}">
                  <a16:creationId xmlns:a16="http://schemas.microsoft.com/office/drawing/2014/main" id="{81B849A4-B531-A356-9E85-43FA85D0D838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0" name="Google Shape;14177;p123">
              <a:extLst>
                <a:ext uri="{FF2B5EF4-FFF2-40B4-BE49-F238E27FC236}">
                  <a16:creationId xmlns:a16="http://schemas.microsoft.com/office/drawing/2014/main" id="{311E01B1-E8F3-19BB-1B1D-F16A41395082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1" name="Google Shape;14178;p123">
              <a:extLst>
                <a:ext uri="{FF2B5EF4-FFF2-40B4-BE49-F238E27FC236}">
                  <a16:creationId xmlns:a16="http://schemas.microsoft.com/office/drawing/2014/main" id="{FE2760BC-A197-FA91-ED92-5EF78BEE709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2" name="Google Shape;14179;p123">
              <a:extLst>
                <a:ext uri="{FF2B5EF4-FFF2-40B4-BE49-F238E27FC236}">
                  <a16:creationId xmlns:a16="http://schemas.microsoft.com/office/drawing/2014/main" id="{582488A6-6531-141B-1283-1C634DD25290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3" name="Google Shape;14180;p123">
              <a:extLst>
                <a:ext uri="{FF2B5EF4-FFF2-40B4-BE49-F238E27FC236}">
                  <a16:creationId xmlns:a16="http://schemas.microsoft.com/office/drawing/2014/main" id="{B98F71DE-A27C-2E92-142A-42A4BA4957C6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4" name="Google Shape;14181;p123">
              <a:extLst>
                <a:ext uri="{FF2B5EF4-FFF2-40B4-BE49-F238E27FC236}">
                  <a16:creationId xmlns:a16="http://schemas.microsoft.com/office/drawing/2014/main" id="{40CA7542-6471-47E5-DDBB-0FF8498824CA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5" name="Google Shape;14182;p123">
              <a:extLst>
                <a:ext uri="{FF2B5EF4-FFF2-40B4-BE49-F238E27FC236}">
                  <a16:creationId xmlns:a16="http://schemas.microsoft.com/office/drawing/2014/main" id="{7D676DBB-B143-8502-A83D-372282884889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6" name="Google Shape;14183;p123">
              <a:extLst>
                <a:ext uri="{FF2B5EF4-FFF2-40B4-BE49-F238E27FC236}">
                  <a16:creationId xmlns:a16="http://schemas.microsoft.com/office/drawing/2014/main" id="{49912102-44CC-27D6-B4F9-8519966894DD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7" name="Google Shape;14184;p123">
              <a:extLst>
                <a:ext uri="{FF2B5EF4-FFF2-40B4-BE49-F238E27FC236}">
                  <a16:creationId xmlns:a16="http://schemas.microsoft.com/office/drawing/2014/main" id="{DA33421B-F19E-D3FF-BEA6-D3C481D181E2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8" name="Google Shape;14185;p123">
              <a:extLst>
                <a:ext uri="{FF2B5EF4-FFF2-40B4-BE49-F238E27FC236}">
                  <a16:creationId xmlns:a16="http://schemas.microsoft.com/office/drawing/2014/main" id="{027BD38C-442A-6112-6727-A0F81A89487B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9" name="Google Shape;14186;p123">
              <a:extLst>
                <a:ext uri="{FF2B5EF4-FFF2-40B4-BE49-F238E27FC236}">
                  <a16:creationId xmlns:a16="http://schemas.microsoft.com/office/drawing/2014/main" id="{1A754D2C-3030-44E8-6327-15FC8052F980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0" name="Google Shape;14187;p123">
              <a:extLst>
                <a:ext uri="{FF2B5EF4-FFF2-40B4-BE49-F238E27FC236}">
                  <a16:creationId xmlns:a16="http://schemas.microsoft.com/office/drawing/2014/main" id="{95E14555-825B-F24A-B932-1CBBF018E316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1" name="Google Shape;14188;p123">
              <a:extLst>
                <a:ext uri="{FF2B5EF4-FFF2-40B4-BE49-F238E27FC236}">
                  <a16:creationId xmlns:a16="http://schemas.microsoft.com/office/drawing/2014/main" id="{96F4859B-BA7F-4008-A744-CC704504DC70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2" name="Google Shape;14189;p123">
              <a:extLst>
                <a:ext uri="{FF2B5EF4-FFF2-40B4-BE49-F238E27FC236}">
                  <a16:creationId xmlns:a16="http://schemas.microsoft.com/office/drawing/2014/main" id="{7E04CB50-C4CB-822E-6CB4-17BD614E72A1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3" name="Google Shape;14190;p123">
              <a:extLst>
                <a:ext uri="{FF2B5EF4-FFF2-40B4-BE49-F238E27FC236}">
                  <a16:creationId xmlns:a16="http://schemas.microsoft.com/office/drawing/2014/main" id="{A9E254E9-B2D2-033E-BAB6-A830B975D8B8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4" name="Google Shape;14191;p123">
              <a:extLst>
                <a:ext uri="{FF2B5EF4-FFF2-40B4-BE49-F238E27FC236}">
                  <a16:creationId xmlns:a16="http://schemas.microsoft.com/office/drawing/2014/main" id="{A2784546-2C0F-1EB2-4641-0371ECCB0D17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5" name="Google Shape;14192;p123">
              <a:extLst>
                <a:ext uri="{FF2B5EF4-FFF2-40B4-BE49-F238E27FC236}">
                  <a16:creationId xmlns:a16="http://schemas.microsoft.com/office/drawing/2014/main" id="{CD0E6DBD-4771-5C94-75E7-135F37A450E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6" name="Google Shape;14193;p123">
              <a:extLst>
                <a:ext uri="{FF2B5EF4-FFF2-40B4-BE49-F238E27FC236}">
                  <a16:creationId xmlns:a16="http://schemas.microsoft.com/office/drawing/2014/main" id="{BEC828B9-C7C5-1296-932D-21E5F07A57F3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7" name="Google Shape;14194;p123">
              <a:extLst>
                <a:ext uri="{FF2B5EF4-FFF2-40B4-BE49-F238E27FC236}">
                  <a16:creationId xmlns:a16="http://schemas.microsoft.com/office/drawing/2014/main" id="{AB619183-35F3-1C30-4C2A-0AD006D3CCA9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8" name="Google Shape;14195;p123">
              <a:extLst>
                <a:ext uri="{FF2B5EF4-FFF2-40B4-BE49-F238E27FC236}">
                  <a16:creationId xmlns:a16="http://schemas.microsoft.com/office/drawing/2014/main" id="{BD312582-03C1-F18F-349A-F0C7B3D1310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9" name="Google Shape;14196;p123">
              <a:extLst>
                <a:ext uri="{FF2B5EF4-FFF2-40B4-BE49-F238E27FC236}">
                  <a16:creationId xmlns:a16="http://schemas.microsoft.com/office/drawing/2014/main" id="{45EE26DE-6677-F5C0-988F-D12AC79918C8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0" name="Google Shape;14197;p123">
              <a:extLst>
                <a:ext uri="{FF2B5EF4-FFF2-40B4-BE49-F238E27FC236}">
                  <a16:creationId xmlns:a16="http://schemas.microsoft.com/office/drawing/2014/main" id="{2EAD3050-5F05-7EB6-08F4-936CB23D48FC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1" name="Google Shape;14198;p123">
              <a:extLst>
                <a:ext uri="{FF2B5EF4-FFF2-40B4-BE49-F238E27FC236}">
                  <a16:creationId xmlns:a16="http://schemas.microsoft.com/office/drawing/2014/main" id="{5CB52557-EA22-4557-E4C1-06C3BA8D14DE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2" name="Google Shape;14199;p123">
              <a:extLst>
                <a:ext uri="{FF2B5EF4-FFF2-40B4-BE49-F238E27FC236}">
                  <a16:creationId xmlns:a16="http://schemas.microsoft.com/office/drawing/2014/main" id="{5C0BE764-B1FD-A3FF-74F0-BFEB7F14139E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3" name="Google Shape;14200;p123">
              <a:extLst>
                <a:ext uri="{FF2B5EF4-FFF2-40B4-BE49-F238E27FC236}">
                  <a16:creationId xmlns:a16="http://schemas.microsoft.com/office/drawing/2014/main" id="{AEA35B79-BED4-6163-42A2-DD830C5E3EE7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4" name="Google Shape;14201;p123">
              <a:extLst>
                <a:ext uri="{FF2B5EF4-FFF2-40B4-BE49-F238E27FC236}">
                  <a16:creationId xmlns:a16="http://schemas.microsoft.com/office/drawing/2014/main" id="{11EAFB4B-4AD3-2762-1940-69AD77E9E6A5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5" name="Google Shape;14202;p123">
              <a:extLst>
                <a:ext uri="{FF2B5EF4-FFF2-40B4-BE49-F238E27FC236}">
                  <a16:creationId xmlns:a16="http://schemas.microsoft.com/office/drawing/2014/main" id="{7DF436EE-1527-B658-002E-F442D90A6FE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6" name="Google Shape;14203;p123">
              <a:extLst>
                <a:ext uri="{FF2B5EF4-FFF2-40B4-BE49-F238E27FC236}">
                  <a16:creationId xmlns:a16="http://schemas.microsoft.com/office/drawing/2014/main" id="{A9C6D14F-7800-18B4-8ECA-A20D20D91E82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7" name="Google Shape;14204;p123">
              <a:extLst>
                <a:ext uri="{FF2B5EF4-FFF2-40B4-BE49-F238E27FC236}">
                  <a16:creationId xmlns:a16="http://schemas.microsoft.com/office/drawing/2014/main" id="{5F4F892A-DDE2-CFAD-0470-A6BACC7F0985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8" name="Google Shape;14205;p123">
              <a:extLst>
                <a:ext uri="{FF2B5EF4-FFF2-40B4-BE49-F238E27FC236}">
                  <a16:creationId xmlns:a16="http://schemas.microsoft.com/office/drawing/2014/main" id="{0191BA92-2975-3A56-0A08-8F4414772E8A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9" name="Google Shape;14206;p123">
              <a:extLst>
                <a:ext uri="{FF2B5EF4-FFF2-40B4-BE49-F238E27FC236}">
                  <a16:creationId xmlns:a16="http://schemas.microsoft.com/office/drawing/2014/main" id="{D8C11024-D697-8103-E77C-0ACBDA7F230A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0" name="Google Shape;14207;p123">
              <a:extLst>
                <a:ext uri="{FF2B5EF4-FFF2-40B4-BE49-F238E27FC236}">
                  <a16:creationId xmlns:a16="http://schemas.microsoft.com/office/drawing/2014/main" id="{CAA6D436-A323-35F7-F7D2-255AAA59A5E8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1" name="Google Shape;14208;p123">
              <a:extLst>
                <a:ext uri="{FF2B5EF4-FFF2-40B4-BE49-F238E27FC236}">
                  <a16:creationId xmlns:a16="http://schemas.microsoft.com/office/drawing/2014/main" id="{10F7CEB6-17D0-9E4B-498D-EF3C8E2A04F6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2" name="Google Shape;14209;p123">
              <a:extLst>
                <a:ext uri="{FF2B5EF4-FFF2-40B4-BE49-F238E27FC236}">
                  <a16:creationId xmlns:a16="http://schemas.microsoft.com/office/drawing/2014/main" id="{2A6C551B-6BD9-B0A2-7EF0-5AD4CB05E7B3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3" name="Google Shape;14210;p123">
              <a:extLst>
                <a:ext uri="{FF2B5EF4-FFF2-40B4-BE49-F238E27FC236}">
                  <a16:creationId xmlns:a16="http://schemas.microsoft.com/office/drawing/2014/main" id="{DA9EBD82-FE82-C6B5-47BD-9877E7EFAA2F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4" name="Google Shape;14211;p123">
              <a:extLst>
                <a:ext uri="{FF2B5EF4-FFF2-40B4-BE49-F238E27FC236}">
                  <a16:creationId xmlns:a16="http://schemas.microsoft.com/office/drawing/2014/main" id="{52588181-2AD7-08E3-13A1-94C5E1FBEE71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5" name="Google Shape;14212;p123">
              <a:extLst>
                <a:ext uri="{FF2B5EF4-FFF2-40B4-BE49-F238E27FC236}">
                  <a16:creationId xmlns:a16="http://schemas.microsoft.com/office/drawing/2014/main" id="{4EFBB9FF-0F97-4991-3043-807408AEE9B5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6" name="Google Shape;14213;p123">
              <a:extLst>
                <a:ext uri="{FF2B5EF4-FFF2-40B4-BE49-F238E27FC236}">
                  <a16:creationId xmlns:a16="http://schemas.microsoft.com/office/drawing/2014/main" id="{9FCDB824-068C-5335-93A4-0D456157CC5A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7" name="Google Shape;14214;p123">
              <a:extLst>
                <a:ext uri="{FF2B5EF4-FFF2-40B4-BE49-F238E27FC236}">
                  <a16:creationId xmlns:a16="http://schemas.microsoft.com/office/drawing/2014/main" id="{EB380FD7-5B2F-2897-D067-6C2E987B8F57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8" name="Google Shape;14215;p123">
              <a:extLst>
                <a:ext uri="{FF2B5EF4-FFF2-40B4-BE49-F238E27FC236}">
                  <a16:creationId xmlns:a16="http://schemas.microsoft.com/office/drawing/2014/main" id="{35180CD5-02C5-E788-57B6-DB701D2957D2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9" name="Google Shape;14216;p123">
              <a:extLst>
                <a:ext uri="{FF2B5EF4-FFF2-40B4-BE49-F238E27FC236}">
                  <a16:creationId xmlns:a16="http://schemas.microsoft.com/office/drawing/2014/main" id="{EDBE9022-485C-16D9-FB91-5219B821489C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0" name="Google Shape;14217;p123">
              <a:extLst>
                <a:ext uri="{FF2B5EF4-FFF2-40B4-BE49-F238E27FC236}">
                  <a16:creationId xmlns:a16="http://schemas.microsoft.com/office/drawing/2014/main" id="{3BE8B249-6305-E02F-A8E6-F5FE249C9020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1" name="Google Shape;14218;p123">
              <a:extLst>
                <a:ext uri="{FF2B5EF4-FFF2-40B4-BE49-F238E27FC236}">
                  <a16:creationId xmlns:a16="http://schemas.microsoft.com/office/drawing/2014/main" id="{85551A11-4EFD-BF4B-7B1A-110001812D31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2" name="Google Shape;14219;p123">
              <a:extLst>
                <a:ext uri="{FF2B5EF4-FFF2-40B4-BE49-F238E27FC236}">
                  <a16:creationId xmlns:a16="http://schemas.microsoft.com/office/drawing/2014/main" id="{D04FC086-DCF5-9308-EF9B-50A174342DAD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3" name="Google Shape;14220;p123">
              <a:extLst>
                <a:ext uri="{FF2B5EF4-FFF2-40B4-BE49-F238E27FC236}">
                  <a16:creationId xmlns:a16="http://schemas.microsoft.com/office/drawing/2014/main" id="{4CDB7085-DC0E-A17C-6BC5-214966A8CCB1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4" name="Google Shape;14221;p123">
              <a:extLst>
                <a:ext uri="{FF2B5EF4-FFF2-40B4-BE49-F238E27FC236}">
                  <a16:creationId xmlns:a16="http://schemas.microsoft.com/office/drawing/2014/main" id="{B44A2EEC-36CF-0EE1-9283-B04D975F80AB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5" name="Google Shape;14222;p123">
              <a:extLst>
                <a:ext uri="{FF2B5EF4-FFF2-40B4-BE49-F238E27FC236}">
                  <a16:creationId xmlns:a16="http://schemas.microsoft.com/office/drawing/2014/main" id="{BE42623F-47C3-C84D-F050-F83926A1DB6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6" name="Google Shape;14223;p123">
              <a:extLst>
                <a:ext uri="{FF2B5EF4-FFF2-40B4-BE49-F238E27FC236}">
                  <a16:creationId xmlns:a16="http://schemas.microsoft.com/office/drawing/2014/main" id="{47F8208F-A6D7-3292-E449-4219706A79F4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7" name="Google Shape;14224;p123">
              <a:extLst>
                <a:ext uri="{FF2B5EF4-FFF2-40B4-BE49-F238E27FC236}">
                  <a16:creationId xmlns:a16="http://schemas.microsoft.com/office/drawing/2014/main" id="{F2044429-2972-BCB8-24E0-A32D13ECB81F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8" name="Google Shape;14225;p123">
              <a:extLst>
                <a:ext uri="{FF2B5EF4-FFF2-40B4-BE49-F238E27FC236}">
                  <a16:creationId xmlns:a16="http://schemas.microsoft.com/office/drawing/2014/main" id="{707FC45F-72AD-F510-A471-65B528E3A7BA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9" name="Google Shape;14226;p123">
              <a:extLst>
                <a:ext uri="{FF2B5EF4-FFF2-40B4-BE49-F238E27FC236}">
                  <a16:creationId xmlns:a16="http://schemas.microsoft.com/office/drawing/2014/main" id="{7E0D2ACE-675F-7790-E458-D356AAD3FD2B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0" name="Google Shape;14227;p123">
              <a:extLst>
                <a:ext uri="{FF2B5EF4-FFF2-40B4-BE49-F238E27FC236}">
                  <a16:creationId xmlns:a16="http://schemas.microsoft.com/office/drawing/2014/main" id="{B1D9E9AA-28FF-E65B-589D-9BD09AA933B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1" name="Google Shape;14228;p123">
              <a:extLst>
                <a:ext uri="{FF2B5EF4-FFF2-40B4-BE49-F238E27FC236}">
                  <a16:creationId xmlns:a16="http://schemas.microsoft.com/office/drawing/2014/main" id="{0B6E8532-9522-9C20-FA4E-2D0E3D4BCB4D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2" name="Google Shape;14229;p123">
              <a:extLst>
                <a:ext uri="{FF2B5EF4-FFF2-40B4-BE49-F238E27FC236}">
                  <a16:creationId xmlns:a16="http://schemas.microsoft.com/office/drawing/2014/main" id="{10B0EBF8-CA49-1B60-1BB9-C7C76568DE18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3" name="Google Shape;14230;p123">
              <a:extLst>
                <a:ext uri="{FF2B5EF4-FFF2-40B4-BE49-F238E27FC236}">
                  <a16:creationId xmlns:a16="http://schemas.microsoft.com/office/drawing/2014/main" id="{B0E5EF0F-C98B-E788-4D85-99A92E668D68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4" name="Google Shape;14231;p123">
              <a:extLst>
                <a:ext uri="{FF2B5EF4-FFF2-40B4-BE49-F238E27FC236}">
                  <a16:creationId xmlns:a16="http://schemas.microsoft.com/office/drawing/2014/main" id="{41B4EE59-662B-FC21-28A0-A2AB3AA09427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5" name="Google Shape;14232;p123">
              <a:extLst>
                <a:ext uri="{FF2B5EF4-FFF2-40B4-BE49-F238E27FC236}">
                  <a16:creationId xmlns:a16="http://schemas.microsoft.com/office/drawing/2014/main" id="{1C6502C2-BFE4-ED18-A738-274341AA3E2E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6" name="Google Shape;14233;p123">
              <a:extLst>
                <a:ext uri="{FF2B5EF4-FFF2-40B4-BE49-F238E27FC236}">
                  <a16:creationId xmlns:a16="http://schemas.microsoft.com/office/drawing/2014/main" id="{1F4DFF17-396C-1038-D2A0-FC58D33E7AF3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7" name="Google Shape;14234;p123">
              <a:extLst>
                <a:ext uri="{FF2B5EF4-FFF2-40B4-BE49-F238E27FC236}">
                  <a16:creationId xmlns:a16="http://schemas.microsoft.com/office/drawing/2014/main" id="{F5634642-AABB-A53B-A8A8-F197AC431C0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8" name="Google Shape;14235;p123">
              <a:extLst>
                <a:ext uri="{FF2B5EF4-FFF2-40B4-BE49-F238E27FC236}">
                  <a16:creationId xmlns:a16="http://schemas.microsoft.com/office/drawing/2014/main" id="{E8E060BE-A712-0B99-65B8-D9CC4498A2E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9" name="Google Shape;14236;p123">
              <a:extLst>
                <a:ext uri="{FF2B5EF4-FFF2-40B4-BE49-F238E27FC236}">
                  <a16:creationId xmlns:a16="http://schemas.microsoft.com/office/drawing/2014/main" id="{A45371EC-BF57-23EE-31C4-4F0FA4FA32A0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0" name="Google Shape;14237;p123">
              <a:extLst>
                <a:ext uri="{FF2B5EF4-FFF2-40B4-BE49-F238E27FC236}">
                  <a16:creationId xmlns:a16="http://schemas.microsoft.com/office/drawing/2014/main" id="{75FDABFB-A7F3-B572-23D9-298B8605DB9A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1" name="Google Shape;14238;p123">
              <a:extLst>
                <a:ext uri="{FF2B5EF4-FFF2-40B4-BE49-F238E27FC236}">
                  <a16:creationId xmlns:a16="http://schemas.microsoft.com/office/drawing/2014/main" id="{9C2097E6-070B-D88C-9F73-8D7F84CBA783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2" name="Google Shape;14239;p123">
              <a:extLst>
                <a:ext uri="{FF2B5EF4-FFF2-40B4-BE49-F238E27FC236}">
                  <a16:creationId xmlns:a16="http://schemas.microsoft.com/office/drawing/2014/main" id="{2244B1E4-32DF-7F79-E16F-29B89E419438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3" name="Google Shape;14240;p123">
              <a:extLst>
                <a:ext uri="{FF2B5EF4-FFF2-40B4-BE49-F238E27FC236}">
                  <a16:creationId xmlns:a16="http://schemas.microsoft.com/office/drawing/2014/main" id="{A089BD73-55CC-4A99-8EAE-410E7D64167E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4" name="Google Shape;14241;p123">
              <a:extLst>
                <a:ext uri="{FF2B5EF4-FFF2-40B4-BE49-F238E27FC236}">
                  <a16:creationId xmlns:a16="http://schemas.microsoft.com/office/drawing/2014/main" id="{E1ADBC1D-6694-DFC4-6167-9287BC3C82A0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5" name="Google Shape;14242;p123">
              <a:extLst>
                <a:ext uri="{FF2B5EF4-FFF2-40B4-BE49-F238E27FC236}">
                  <a16:creationId xmlns:a16="http://schemas.microsoft.com/office/drawing/2014/main" id="{3661859A-E7F2-DB18-99D7-B25337D9D7DC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6" name="Google Shape;14243;p123">
              <a:extLst>
                <a:ext uri="{FF2B5EF4-FFF2-40B4-BE49-F238E27FC236}">
                  <a16:creationId xmlns:a16="http://schemas.microsoft.com/office/drawing/2014/main" id="{C069B7ED-3AE0-68D8-FCF8-D5424EAFEBD2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7" name="Google Shape;14244;p123">
              <a:extLst>
                <a:ext uri="{FF2B5EF4-FFF2-40B4-BE49-F238E27FC236}">
                  <a16:creationId xmlns:a16="http://schemas.microsoft.com/office/drawing/2014/main" id="{7CB12D75-6090-2D39-6363-46538D3EB626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8" name="Google Shape;14245;p123">
              <a:extLst>
                <a:ext uri="{FF2B5EF4-FFF2-40B4-BE49-F238E27FC236}">
                  <a16:creationId xmlns:a16="http://schemas.microsoft.com/office/drawing/2014/main" id="{0F3132F1-1CC5-313B-0EFC-1DEDAD27334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9" name="Google Shape;14246;p123">
              <a:extLst>
                <a:ext uri="{FF2B5EF4-FFF2-40B4-BE49-F238E27FC236}">
                  <a16:creationId xmlns:a16="http://schemas.microsoft.com/office/drawing/2014/main" id="{2807F88F-9AAD-3679-B4F8-396CE8DEB78C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0" name="Google Shape;14247;p123">
              <a:extLst>
                <a:ext uri="{FF2B5EF4-FFF2-40B4-BE49-F238E27FC236}">
                  <a16:creationId xmlns:a16="http://schemas.microsoft.com/office/drawing/2014/main" id="{8761481A-C603-EE85-C5CE-A3836FCCDF71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1" name="Google Shape;14248;p123">
              <a:extLst>
                <a:ext uri="{FF2B5EF4-FFF2-40B4-BE49-F238E27FC236}">
                  <a16:creationId xmlns:a16="http://schemas.microsoft.com/office/drawing/2014/main" id="{C33B38C9-0906-A72C-AF30-1D5343E64770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2" name="Google Shape;14249;p123">
              <a:extLst>
                <a:ext uri="{FF2B5EF4-FFF2-40B4-BE49-F238E27FC236}">
                  <a16:creationId xmlns:a16="http://schemas.microsoft.com/office/drawing/2014/main" id="{E4A12ACE-4D79-AFFC-146E-4CACDD9D95B2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3" name="Google Shape;14250;p123">
              <a:extLst>
                <a:ext uri="{FF2B5EF4-FFF2-40B4-BE49-F238E27FC236}">
                  <a16:creationId xmlns:a16="http://schemas.microsoft.com/office/drawing/2014/main" id="{9CBE7E2A-219E-0489-A34D-76D38256C64F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4" name="Google Shape;14251;p123">
              <a:extLst>
                <a:ext uri="{FF2B5EF4-FFF2-40B4-BE49-F238E27FC236}">
                  <a16:creationId xmlns:a16="http://schemas.microsoft.com/office/drawing/2014/main" id="{2F6AE84A-4931-90A4-9842-1FC6944A1460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5" name="Google Shape;14252;p123">
              <a:extLst>
                <a:ext uri="{FF2B5EF4-FFF2-40B4-BE49-F238E27FC236}">
                  <a16:creationId xmlns:a16="http://schemas.microsoft.com/office/drawing/2014/main" id="{63CD2BAF-E347-E820-CAF2-511796062492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6" name="Google Shape;14253;p123">
              <a:extLst>
                <a:ext uri="{FF2B5EF4-FFF2-40B4-BE49-F238E27FC236}">
                  <a16:creationId xmlns:a16="http://schemas.microsoft.com/office/drawing/2014/main" id="{9D7A046E-CE87-7AC1-7E6E-287B87A0253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7" name="Google Shape;14254;p123">
              <a:extLst>
                <a:ext uri="{FF2B5EF4-FFF2-40B4-BE49-F238E27FC236}">
                  <a16:creationId xmlns:a16="http://schemas.microsoft.com/office/drawing/2014/main" id="{EDF92A5A-7450-BCF4-B062-51B12F3E120E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8" name="Google Shape;14255;p123">
              <a:extLst>
                <a:ext uri="{FF2B5EF4-FFF2-40B4-BE49-F238E27FC236}">
                  <a16:creationId xmlns:a16="http://schemas.microsoft.com/office/drawing/2014/main" id="{C9529BBE-6CAC-E078-E6F3-5EECD3050AE7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9" name="Google Shape;14256;p123">
              <a:extLst>
                <a:ext uri="{FF2B5EF4-FFF2-40B4-BE49-F238E27FC236}">
                  <a16:creationId xmlns:a16="http://schemas.microsoft.com/office/drawing/2014/main" id="{F7255A31-C00D-3272-146D-44A4C91A6D65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0" name="Google Shape;14257;p123">
              <a:extLst>
                <a:ext uri="{FF2B5EF4-FFF2-40B4-BE49-F238E27FC236}">
                  <a16:creationId xmlns:a16="http://schemas.microsoft.com/office/drawing/2014/main" id="{A0BA23CE-FD0A-CACA-C9C8-E2483171BC0C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1" name="Google Shape;14258;p123">
              <a:extLst>
                <a:ext uri="{FF2B5EF4-FFF2-40B4-BE49-F238E27FC236}">
                  <a16:creationId xmlns:a16="http://schemas.microsoft.com/office/drawing/2014/main" id="{FB326906-55B5-0644-8A3B-55976B9F6B51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2" name="Google Shape;14259;p123">
              <a:extLst>
                <a:ext uri="{FF2B5EF4-FFF2-40B4-BE49-F238E27FC236}">
                  <a16:creationId xmlns:a16="http://schemas.microsoft.com/office/drawing/2014/main" id="{56E5A30D-8B59-DCD6-A929-07D872C45BA3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3" name="Google Shape;14260;p123">
              <a:extLst>
                <a:ext uri="{FF2B5EF4-FFF2-40B4-BE49-F238E27FC236}">
                  <a16:creationId xmlns:a16="http://schemas.microsoft.com/office/drawing/2014/main" id="{DF29D8A6-669E-FA76-A1B8-CB0CC877D2BA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4" name="Google Shape;14261;p123">
              <a:extLst>
                <a:ext uri="{FF2B5EF4-FFF2-40B4-BE49-F238E27FC236}">
                  <a16:creationId xmlns:a16="http://schemas.microsoft.com/office/drawing/2014/main" id="{AFE88F1E-BB6D-8498-A9AF-E26FFFCB0B1D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5" name="Google Shape;14262;p123">
              <a:extLst>
                <a:ext uri="{FF2B5EF4-FFF2-40B4-BE49-F238E27FC236}">
                  <a16:creationId xmlns:a16="http://schemas.microsoft.com/office/drawing/2014/main" id="{9DDF42F2-4DE9-09B6-70A4-E99D20799BB8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6" name="Google Shape;14263;p123">
              <a:extLst>
                <a:ext uri="{FF2B5EF4-FFF2-40B4-BE49-F238E27FC236}">
                  <a16:creationId xmlns:a16="http://schemas.microsoft.com/office/drawing/2014/main" id="{EA74C380-45CC-F733-826D-144BAB228F7E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7" name="Google Shape;14264;p123">
              <a:extLst>
                <a:ext uri="{FF2B5EF4-FFF2-40B4-BE49-F238E27FC236}">
                  <a16:creationId xmlns:a16="http://schemas.microsoft.com/office/drawing/2014/main" id="{D20E1DCD-B10C-DEC9-C5A0-715DE42A50CF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8" name="Google Shape;14265;p123">
              <a:extLst>
                <a:ext uri="{FF2B5EF4-FFF2-40B4-BE49-F238E27FC236}">
                  <a16:creationId xmlns:a16="http://schemas.microsoft.com/office/drawing/2014/main" id="{7F199D40-A55E-C3E4-69CA-FFA3E5E4BDE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9" name="Google Shape;14266;p123">
              <a:extLst>
                <a:ext uri="{FF2B5EF4-FFF2-40B4-BE49-F238E27FC236}">
                  <a16:creationId xmlns:a16="http://schemas.microsoft.com/office/drawing/2014/main" id="{047EC017-20F7-5AB8-7870-88144393587F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0" name="Google Shape;14267;p123">
              <a:extLst>
                <a:ext uri="{FF2B5EF4-FFF2-40B4-BE49-F238E27FC236}">
                  <a16:creationId xmlns:a16="http://schemas.microsoft.com/office/drawing/2014/main" id="{EF1E45F1-FE49-0283-DB87-0FFED77B1EE3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1" name="Google Shape;14268;p123">
              <a:extLst>
                <a:ext uri="{FF2B5EF4-FFF2-40B4-BE49-F238E27FC236}">
                  <a16:creationId xmlns:a16="http://schemas.microsoft.com/office/drawing/2014/main" id="{70767F61-67A7-06AC-7F8F-4DBE236BC1B4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2" name="Google Shape;14269;p123">
              <a:extLst>
                <a:ext uri="{FF2B5EF4-FFF2-40B4-BE49-F238E27FC236}">
                  <a16:creationId xmlns:a16="http://schemas.microsoft.com/office/drawing/2014/main" id="{335A3033-17FC-5143-D492-F705BAA73A1F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3" name="Google Shape;14270;p123">
              <a:extLst>
                <a:ext uri="{FF2B5EF4-FFF2-40B4-BE49-F238E27FC236}">
                  <a16:creationId xmlns:a16="http://schemas.microsoft.com/office/drawing/2014/main" id="{4858DAA1-5958-D47D-607A-43720DC842A0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4" name="Google Shape;14271;p123">
              <a:extLst>
                <a:ext uri="{FF2B5EF4-FFF2-40B4-BE49-F238E27FC236}">
                  <a16:creationId xmlns:a16="http://schemas.microsoft.com/office/drawing/2014/main" id="{92B57B87-F780-1F83-CA4D-24B4D6A71A29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5" name="Google Shape;14272;p123">
              <a:extLst>
                <a:ext uri="{FF2B5EF4-FFF2-40B4-BE49-F238E27FC236}">
                  <a16:creationId xmlns:a16="http://schemas.microsoft.com/office/drawing/2014/main" id="{F0E297C6-06AC-B484-7C96-01C4B5ED34EF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6" name="Google Shape;14273;p123">
              <a:extLst>
                <a:ext uri="{FF2B5EF4-FFF2-40B4-BE49-F238E27FC236}">
                  <a16:creationId xmlns:a16="http://schemas.microsoft.com/office/drawing/2014/main" id="{E3D5AC3D-14B1-358C-0EA2-223E64F1809D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7" name="Google Shape;14274;p123">
              <a:extLst>
                <a:ext uri="{FF2B5EF4-FFF2-40B4-BE49-F238E27FC236}">
                  <a16:creationId xmlns:a16="http://schemas.microsoft.com/office/drawing/2014/main" id="{5BAEDD23-94E0-51C8-EC66-C053731DB67C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8" name="Google Shape;14275;p123">
              <a:extLst>
                <a:ext uri="{FF2B5EF4-FFF2-40B4-BE49-F238E27FC236}">
                  <a16:creationId xmlns:a16="http://schemas.microsoft.com/office/drawing/2014/main" id="{B3D3D6E8-75BE-6143-364F-A7EE7A8EE98B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9" name="Google Shape;14276;p123">
              <a:extLst>
                <a:ext uri="{FF2B5EF4-FFF2-40B4-BE49-F238E27FC236}">
                  <a16:creationId xmlns:a16="http://schemas.microsoft.com/office/drawing/2014/main" id="{7B5EFBC0-90E1-DD0A-FDE0-274F7FC9DD7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0" name="Google Shape;14277;p123">
              <a:extLst>
                <a:ext uri="{FF2B5EF4-FFF2-40B4-BE49-F238E27FC236}">
                  <a16:creationId xmlns:a16="http://schemas.microsoft.com/office/drawing/2014/main" id="{876CBA34-52F3-F5D0-FB3D-98E2E86F9C4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1" name="Google Shape;14278;p123">
              <a:extLst>
                <a:ext uri="{FF2B5EF4-FFF2-40B4-BE49-F238E27FC236}">
                  <a16:creationId xmlns:a16="http://schemas.microsoft.com/office/drawing/2014/main" id="{71250E4A-CC85-E9C3-05F6-1730D85E541C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2" name="Google Shape;14279;p123">
              <a:extLst>
                <a:ext uri="{FF2B5EF4-FFF2-40B4-BE49-F238E27FC236}">
                  <a16:creationId xmlns:a16="http://schemas.microsoft.com/office/drawing/2014/main" id="{BC2E1B08-57A5-D7E1-819C-739385308E5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3" name="Google Shape;14280;p123">
              <a:extLst>
                <a:ext uri="{FF2B5EF4-FFF2-40B4-BE49-F238E27FC236}">
                  <a16:creationId xmlns:a16="http://schemas.microsoft.com/office/drawing/2014/main" id="{E4A86C17-618B-17C3-383B-F5DA221706F1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4" name="Google Shape;14281;p123">
              <a:extLst>
                <a:ext uri="{FF2B5EF4-FFF2-40B4-BE49-F238E27FC236}">
                  <a16:creationId xmlns:a16="http://schemas.microsoft.com/office/drawing/2014/main" id="{6E1A6B29-28AC-2887-8355-8FF246D86844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5" name="Google Shape;14282;p123">
              <a:extLst>
                <a:ext uri="{FF2B5EF4-FFF2-40B4-BE49-F238E27FC236}">
                  <a16:creationId xmlns:a16="http://schemas.microsoft.com/office/drawing/2014/main" id="{020B595F-3778-ABC9-F72E-41E11D60E96D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6" name="Google Shape;14283;p123">
              <a:extLst>
                <a:ext uri="{FF2B5EF4-FFF2-40B4-BE49-F238E27FC236}">
                  <a16:creationId xmlns:a16="http://schemas.microsoft.com/office/drawing/2014/main" id="{E4B0B473-428F-5909-624D-80700ED8D368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7" name="Google Shape;14284;p123">
              <a:extLst>
                <a:ext uri="{FF2B5EF4-FFF2-40B4-BE49-F238E27FC236}">
                  <a16:creationId xmlns:a16="http://schemas.microsoft.com/office/drawing/2014/main" id="{580D3211-0D54-7F1F-18DB-17023A8C41E1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8" name="Google Shape;14285;p123">
              <a:extLst>
                <a:ext uri="{FF2B5EF4-FFF2-40B4-BE49-F238E27FC236}">
                  <a16:creationId xmlns:a16="http://schemas.microsoft.com/office/drawing/2014/main" id="{62CC8E7E-4D67-FEBF-37D5-267CA4D20AAC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9" name="Google Shape;14286;p123">
              <a:extLst>
                <a:ext uri="{FF2B5EF4-FFF2-40B4-BE49-F238E27FC236}">
                  <a16:creationId xmlns:a16="http://schemas.microsoft.com/office/drawing/2014/main" id="{A6656E07-2079-F8C4-0963-1A322CDC909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0" name="Google Shape;14287;p123">
              <a:extLst>
                <a:ext uri="{FF2B5EF4-FFF2-40B4-BE49-F238E27FC236}">
                  <a16:creationId xmlns:a16="http://schemas.microsoft.com/office/drawing/2014/main" id="{F5D3C27B-C32D-A20E-06BE-81E3454A1464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1" name="Google Shape;14288;p123">
              <a:extLst>
                <a:ext uri="{FF2B5EF4-FFF2-40B4-BE49-F238E27FC236}">
                  <a16:creationId xmlns:a16="http://schemas.microsoft.com/office/drawing/2014/main" id="{C1361A67-D189-519B-D279-A0E962E36A78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2" name="Google Shape;14289;p123">
              <a:extLst>
                <a:ext uri="{FF2B5EF4-FFF2-40B4-BE49-F238E27FC236}">
                  <a16:creationId xmlns:a16="http://schemas.microsoft.com/office/drawing/2014/main" id="{57F0EAC4-F91F-E781-01D4-7F958F0A578A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3" name="Google Shape;14290;p123">
              <a:extLst>
                <a:ext uri="{FF2B5EF4-FFF2-40B4-BE49-F238E27FC236}">
                  <a16:creationId xmlns:a16="http://schemas.microsoft.com/office/drawing/2014/main" id="{71793624-0E64-9A57-80D1-8CACC1EED412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4" name="Google Shape;14291;p123">
              <a:extLst>
                <a:ext uri="{FF2B5EF4-FFF2-40B4-BE49-F238E27FC236}">
                  <a16:creationId xmlns:a16="http://schemas.microsoft.com/office/drawing/2014/main" id="{2EDF72F1-16C7-D0DF-1470-4C3F11B16B30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5" name="Google Shape;14292;p123">
              <a:extLst>
                <a:ext uri="{FF2B5EF4-FFF2-40B4-BE49-F238E27FC236}">
                  <a16:creationId xmlns:a16="http://schemas.microsoft.com/office/drawing/2014/main" id="{6A7A3387-FB5F-3527-1B55-3D1432A47E4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6" name="Google Shape;14293;p123">
              <a:extLst>
                <a:ext uri="{FF2B5EF4-FFF2-40B4-BE49-F238E27FC236}">
                  <a16:creationId xmlns:a16="http://schemas.microsoft.com/office/drawing/2014/main" id="{5DD6F383-AF99-0CB5-940C-B182E1B97738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7" name="Google Shape;14294;p123">
              <a:extLst>
                <a:ext uri="{FF2B5EF4-FFF2-40B4-BE49-F238E27FC236}">
                  <a16:creationId xmlns:a16="http://schemas.microsoft.com/office/drawing/2014/main" id="{506A5627-0954-79F9-159B-A024637E6226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8" name="Google Shape;14295;p123">
              <a:extLst>
                <a:ext uri="{FF2B5EF4-FFF2-40B4-BE49-F238E27FC236}">
                  <a16:creationId xmlns:a16="http://schemas.microsoft.com/office/drawing/2014/main" id="{8A64D05C-76A7-EEB3-5A5E-0D26A4C6BFA5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9" name="Google Shape;14296;p123">
              <a:extLst>
                <a:ext uri="{FF2B5EF4-FFF2-40B4-BE49-F238E27FC236}">
                  <a16:creationId xmlns:a16="http://schemas.microsoft.com/office/drawing/2014/main" id="{DC56BF3C-6FE9-6FEA-9187-965065335504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0" name="Google Shape;14297;p123">
              <a:extLst>
                <a:ext uri="{FF2B5EF4-FFF2-40B4-BE49-F238E27FC236}">
                  <a16:creationId xmlns:a16="http://schemas.microsoft.com/office/drawing/2014/main" id="{FD83E09E-BA4C-E7CF-384A-8B4F89EFE482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1" name="Google Shape;14298;p123">
              <a:extLst>
                <a:ext uri="{FF2B5EF4-FFF2-40B4-BE49-F238E27FC236}">
                  <a16:creationId xmlns:a16="http://schemas.microsoft.com/office/drawing/2014/main" id="{3C835F2B-98FB-AE69-1D56-40233BC9EF4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2" name="Google Shape;14299;p123">
              <a:extLst>
                <a:ext uri="{FF2B5EF4-FFF2-40B4-BE49-F238E27FC236}">
                  <a16:creationId xmlns:a16="http://schemas.microsoft.com/office/drawing/2014/main" id="{C87F6D8A-6E48-90B9-A716-69A8A3F46153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3" name="Google Shape;14300;p123">
              <a:extLst>
                <a:ext uri="{FF2B5EF4-FFF2-40B4-BE49-F238E27FC236}">
                  <a16:creationId xmlns:a16="http://schemas.microsoft.com/office/drawing/2014/main" id="{224F25EF-3B33-610A-B808-BA7BEBEC6CE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4" name="Google Shape;14301;p123">
              <a:extLst>
                <a:ext uri="{FF2B5EF4-FFF2-40B4-BE49-F238E27FC236}">
                  <a16:creationId xmlns:a16="http://schemas.microsoft.com/office/drawing/2014/main" id="{C6B1FE51-3F93-9A3E-6269-0CA002042285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5" name="Google Shape;14302;p123">
              <a:extLst>
                <a:ext uri="{FF2B5EF4-FFF2-40B4-BE49-F238E27FC236}">
                  <a16:creationId xmlns:a16="http://schemas.microsoft.com/office/drawing/2014/main" id="{02546E63-B053-7E51-974D-98E33BAC3E6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6" name="Google Shape;14303;p123">
              <a:extLst>
                <a:ext uri="{FF2B5EF4-FFF2-40B4-BE49-F238E27FC236}">
                  <a16:creationId xmlns:a16="http://schemas.microsoft.com/office/drawing/2014/main" id="{666C4AAE-6BE6-EAF8-8124-635C3358B51E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7" name="Google Shape;14304;p123">
              <a:extLst>
                <a:ext uri="{FF2B5EF4-FFF2-40B4-BE49-F238E27FC236}">
                  <a16:creationId xmlns:a16="http://schemas.microsoft.com/office/drawing/2014/main" id="{CA14D157-BCF5-AA9B-FF6D-885ECD1B75B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8" name="Google Shape;14305;p123">
              <a:extLst>
                <a:ext uri="{FF2B5EF4-FFF2-40B4-BE49-F238E27FC236}">
                  <a16:creationId xmlns:a16="http://schemas.microsoft.com/office/drawing/2014/main" id="{D498B145-829D-8B6D-6ECF-B651CE7FD9AC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9" name="Google Shape;14306;p123">
              <a:extLst>
                <a:ext uri="{FF2B5EF4-FFF2-40B4-BE49-F238E27FC236}">
                  <a16:creationId xmlns:a16="http://schemas.microsoft.com/office/drawing/2014/main" id="{97695CAC-3DF3-F57F-9633-131C538AD1F6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0" name="Google Shape;14307;p123">
              <a:extLst>
                <a:ext uri="{FF2B5EF4-FFF2-40B4-BE49-F238E27FC236}">
                  <a16:creationId xmlns:a16="http://schemas.microsoft.com/office/drawing/2014/main" id="{B341A726-2A84-656E-16FB-EC20BC1BDD7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1" name="Google Shape;14308;p123">
              <a:extLst>
                <a:ext uri="{FF2B5EF4-FFF2-40B4-BE49-F238E27FC236}">
                  <a16:creationId xmlns:a16="http://schemas.microsoft.com/office/drawing/2014/main" id="{CE29B57F-58A0-34D8-370F-A23618E285C6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2" name="Google Shape;14309;p123">
              <a:extLst>
                <a:ext uri="{FF2B5EF4-FFF2-40B4-BE49-F238E27FC236}">
                  <a16:creationId xmlns:a16="http://schemas.microsoft.com/office/drawing/2014/main" id="{A351D7E2-EEF3-EC74-7614-5F0B770DFBE8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3" name="Google Shape;14310;p123">
              <a:extLst>
                <a:ext uri="{FF2B5EF4-FFF2-40B4-BE49-F238E27FC236}">
                  <a16:creationId xmlns:a16="http://schemas.microsoft.com/office/drawing/2014/main" id="{790CE671-FBDE-E510-5E3D-7D0543A734E1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4" name="Google Shape;14311;p123">
              <a:extLst>
                <a:ext uri="{FF2B5EF4-FFF2-40B4-BE49-F238E27FC236}">
                  <a16:creationId xmlns:a16="http://schemas.microsoft.com/office/drawing/2014/main" id="{50378915-C5F5-35B3-1845-BB69C748871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5" name="Google Shape;14312;p123">
              <a:extLst>
                <a:ext uri="{FF2B5EF4-FFF2-40B4-BE49-F238E27FC236}">
                  <a16:creationId xmlns:a16="http://schemas.microsoft.com/office/drawing/2014/main" id="{5832DE36-8A55-FC3A-58AC-CE06CB47F2A5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6" name="Google Shape;14313;p123">
              <a:extLst>
                <a:ext uri="{FF2B5EF4-FFF2-40B4-BE49-F238E27FC236}">
                  <a16:creationId xmlns:a16="http://schemas.microsoft.com/office/drawing/2014/main" id="{6059A502-0202-72F7-2AE0-08CA87B8EADD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7" name="Google Shape;14314;p123">
              <a:extLst>
                <a:ext uri="{FF2B5EF4-FFF2-40B4-BE49-F238E27FC236}">
                  <a16:creationId xmlns:a16="http://schemas.microsoft.com/office/drawing/2014/main" id="{B6A44332-5445-5407-C4B5-4D97B4CC8967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57" name="Google Shape;13589;p123">
            <a:extLst>
              <a:ext uri="{FF2B5EF4-FFF2-40B4-BE49-F238E27FC236}">
                <a16:creationId xmlns:a16="http://schemas.microsoft.com/office/drawing/2014/main" id="{2DC5E466-8373-74EB-83D6-CDECDAF0490D}"/>
              </a:ext>
            </a:extLst>
          </p:cNvPr>
          <p:cNvSpPr txBox="1">
            <a:spLocks/>
          </p:cNvSpPr>
          <p:nvPr/>
        </p:nvSpPr>
        <p:spPr>
          <a:xfrm>
            <a:off x="1288726" y="2571313"/>
            <a:ext cx="2303186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/>
              <a:t>jjds13@hotmail.com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+55  19 99752 9529</a:t>
            </a:r>
          </a:p>
        </p:txBody>
      </p:sp>
      <p:grpSp>
        <p:nvGrpSpPr>
          <p:cNvPr id="17358" name="Google Shape;13599;p123">
            <a:extLst>
              <a:ext uri="{FF2B5EF4-FFF2-40B4-BE49-F238E27FC236}">
                <a16:creationId xmlns:a16="http://schemas.microsoft.com/office/drawing/2014/main" id="{B6AC6074-D286-08EB-BABA-8332751B7A9C}"/>
              </a:ext>
            </a:extLst>
          </p:cNvPr>
          <p:cNvGrpSpPr/>
          <p:nvPr/>
        </p:nvGrpSpPr>
        <p:grpSpPr>
          <a:xfrm>
            <a:off x="3713473" y="2963852"/>
            <a:ext cx="190220" cy="172606"/>
            <a:chOff x="3827742" y="3890112"/>
            <a:chExt cx="205102" cy="186110"/>
          </a:xfrm>
        </p:grpSpPr>
        <p:sp>
          <p:nvSpPr>
            <p:cNvPr id="17359" name="Google Shape;13600;p123">
              <a:extLst>
                <a:ext uri="{FF2B5EF4-FFF2-40B4-BE49-F238E27FC236}">
                  <a16:creationId xmlns:a16="http://schemas.microsoft.com/office/drawing/2014/main" id="{8A4A5CDE-88F1-AE60-F394-CB4FC350B640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360" name="Google Shape;13601;p123">
              <a:extLst>
                <a:ext uri="{FF2B5EF4-FFF2-40B4-BE49-F238E27FC236}">
                  <a16:creationId xmlns:a16="http://schemas.microsoft.com/office/drawing/2014/main" id="{503EEDD1-89C1-A542-4C82-86114D906BEA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361" name="Google Shape;13602;p123">
              <a:hlinkClick r:id="rId8"/>
              <a:extLst>
                <a:ext uri="{FF2B5EF4-FFF2-40B4-BE49-F238E27FC236}">
                  <a16:creationId xmlns:a16="http://schemas.microsoft.com/office/drawing/2014/main" id="{763D3A97-D181-09E4-C6B5-018D953B638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7362" name="Google Shape;14078;p123">
            <a:extLst>
              <a:ext uri="{FF2B5EF4-FFF2-40B4-BE49-F238E27FC236}">
                <a16:creationId xmlns:a16="http://schemas.microsoft.com/office/drawing/2014/main" id="{6D9E3579-CA98-683E-3F7F-0173A15B5A97}"/>
              </a:ext>
            </a:extLst>
          </p:cNvPr>
          <p:cNvGrpSpPr/>
          <p:nvPr/>
        </p:nvGrpSpPr>
        <p:grpSpPr>
          <a:xfrm>
            <a:off x="3662715" y="2918164"/>
            <a:ext cx="297192" cy="291533"/>
            <a:chOff x="2986200" y="3849900"/>
            <a:chExt cx="1502375" cy="1505300"/>
          </a:xfrm>
        </p:grpSpPr>
        <p:sp>
          <p:nvSpPr>
            <p:cNvPr id="17363" name="Google Shape;14079;p123">
              <a:extLst>
                <a:ext uri="{FF2B5EF4-FFF2-40B4-BE49-F238E27FC236}">
                  <a16:creationId xmlns:a16="http://schemas.microsoft.com/office/drawing/2014/main" id="{8500F76A-E1BB-6E43-5FD1-E105AC705CC4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4" name="Google Shape;14080;p123">
              <a:extLst>
                <a:ext uri="{FF2B5EF4-FFF2-40B4-BE49-F238E27FC236}">
                  <a16:creationId xmlns:a16="http://schemas.microsoft.com/office/drawing/2014/main" id="{F81E15CC-654D-0B3A-F49A-1ACF8EC6D844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5" name="Google Shape;14081;p123">
              <a:extLst>
                <a:ext uri="{FF2B5EF4-FFF2-40B4-BE49-F238E27FC236}">
                  <a16:creationId xmlns:a16="http://schemas.microsoft.com/office/drawing/2014/main" id="{5AA4D181-57F4-E7E0-385E-8407CBB3D7B5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6" name="Google Shape;14082;p123">
              <a:extLst>
                <a:ext uri="{FF2B5EF4-FFF2-40B4-BE49-F238E27FC236}">
                  <a16:creationId xmlns:a16="http://schemas.microsoft.com/office/drawing/2014/main" id="{90FFEF40-2B18-EC69-3B09-E8E5A629EE0C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7" name="Google Shape;14083;p123">
              <a:extLst>
                <a:ext uri="{FF2B5EF4-FFF2-40B4-BE49-F238E27FC236}">
                  <a16:creationId xmlns:a16="http://schemas.microsoft.com/office/drawing/2014/main" id="{F100B50C-AFE9-F5E5-1BD5-CD4368AFB4A7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8" name="Google Shape;14084;p123">
              <a:extLst>
                <a:ext uri="{FF2B5EF4-FFF2-40B4-BE49-F238E27FC236}">
                  <a16:creationId xmlns:a16="http://schemas.microsoft.com/office/drawing/2014/main" id="{A8C193AD-23B9-7651-84FA-2197E88BCFF5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9" name="Google Shape;14085;p123">
              <a:extLst>
                <a:ext uri="{FF2B5EF4-FFF2-40B4-BE49-F238E27FC236}">
                  <a16:creationId xmlns:a16="http://schemas.microsoft.com/office/drawing/2014/main" id="{85A2BD95-E7D8-5505-4E7A-20CF1A4D53A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0" name="Google Shape;14086;p123">
              <a:extLst>
                <a:ext uri="{FF2B5EF4-FFF2-40B4-BE49-F238E27FC236}">
                  <a16:creationId xmlns:a16="http://schemas.microsoft.com/office/drawing/2014/main" id="{A408DD82-E040-FA76-1F35-75DA9A478D62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1" name="Google Shape;14087;p123">
              <a:extLst>
                <a:ext uri="{FF2B5EF4-FFF2-40B4-BE49-F238E27FC236}">
                  <a16:creationId xmlns:a16="http://schemas.microsoft.com/office/drawing/2014/main" id="{FE14590C-E0A9-22EA-9CC7-8CA301D9DD1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2" name="Google Shape;14088;p123">
              <a:extLst>
                <a:ext uri="{FF2B5EF4-FFF2-40B4-BE49-F238E27FC236}">
                  <a16:creationId xmlns:a16="http://schemas.microsoft.com/office/drawing/2014/main" id="{69872325-6A32-1AC7-7E9C-6A32126FE3F0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3" name="Google Shape;14089;p123">
              <a:extLst>
                <a:ext uri="{FF2B5EF4-FFF2-40B4-BE49-F238E27FC236}">
                  <a16:creationId xmlns:a16="http://schemas.microsoft.com/office/drawing/2014/main" id="{B09DF102-E041-C3A7-5D7A-DBA4F1F5B63A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4" name="Google Shape;14090;p123">
              <a:extLst>
                <a:ext uri="{FF2B5EF4-FFF2-40B4-BE49-F238E27FC236}">
                  <a16:creationId xmlns:a16="http://schemas.microsoft.com/office/drawing/2014/main" id="{9C18045E-E378-D1D2-7ED6-A334A87472D6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5" name="Google Shape;14091;p123">
              <a:extLst>
                <a:ext uri="{FF2B5EF4-FFF2-40B4-BE49-F238E27FC236}">
                  <a16:creationId xmlns:a16="http://schemas.microsoft.com/office/drawing/2014/main" id="{B7F3D989-0536-DFD1-4553-A2B6A37575C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6" name="Google Shape;14092;p123">
              <a:extLst>
                <a:ext uri="{FF2B5EF4-FFF2-40B4-BE49-F238E27FC236}">
                  <a16:creationId xmlns:a16="http://schemas.microsoft.com/office/drawing/2014/main" id="{9AFB69AB-661B-EF20-B619-87C5DEE8EFAE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7" name="Google Shape;14093;p123">
              <a:extLst>
                <a:ext uri="{FF2B5EF4-FFF2-40B4-BE49-F238E27FC236}">
                  <a16:creationId xmlns:a16="http://schemas.microsoft.com/office/drawing/2014/main" id="{276E8E64-5F72-1E36-8CD9-BF54653DD46B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8" name="Google Shape;14094;p123">
              <a:extLst>
                <a:ext uri="{FF2B5EF4-FFF2-40B4-BE49-F238E27FC236}">
                  <a16:creationId xmlns:a16="http://schemas.microsoft.com/office/drawing/2014/main" id="{6A6F9973-DF5D-CCD2-09D8-CCCBB6D6672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9" name="Google Shape;14095;p123">
              <a:extLst>
                <a:ext uri="{FF2B5EF4-FFF2-40B4-BE49-F238E27FC236}">
                  <a16:creationId xmlns:a16="http://schemas.microsoft.com/office/drawing/2014/main" id="{4D775410-7EB0-3171-D9B4-48DC0B39D45A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0" name="Google Shape;14096;p123">
              <a:extLst>
                <a:ext uri="{FF2B5EF4-FFF2-40B4-BE49-F238E27FC236}">
                  <a16:creationId xmlns:a16="http://schemas.microsoft.com/office/drawing/2014/main" id="{6F3E3C9D-0262-9AE1-2D51-F8A076FA229F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1" name="Google Shape;14097;p123">
              <a:extLst>
                <a:ext uri="{FF2B5EF4-FFF2-40B4-BE49-F238E27FC236}">
                  <a16:creationId xmlns:a16="http://schemas.microsoft.com/office/drawing/2014/main" id="{5D8CB335-32F1-2A68-81AE-784F7C84679A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2" name="Google Shape;14098;p123">
              <a:extLst>
                <a:ext uri="{FF2B5EF4-FFF2-40B4-BE49-F238E27FC236}">
                  <a16:creationId xmlns:a16="http://schemas.microsoft.com/office/drawing/2014/main" id="{DEF5A0BD-D576-C103-3584-32AE3E313A3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3" name="Google Shape;14099;p123">
              <a:extLst>
                <a:ext uri="{FF2B5EF4-FFF2-40B4-BE49-F238E27FC236}">
                  <a16:creationId xmlns:a16="http://schemas.microsoft.com/office/drawing/2014/main" id="{81B398F5-86AD-5B6C-A45C-7A40ED59EFB9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4" name="Google Shape;14100;p123">
              <a:extLst>
                <a:ext uri="{FF2B5EF4-FFF2-40B4-BE49-F238E27FC236}">
                  <a16:creationId xmlns:a16="http://schemas.microsoft.com/office/drawing/2014/main" id="{DA43316B-3798-E47A-484A-49B076A654F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5" name="Google Shape;14101;p123">
              <a:extLst>
                <a:ext uri="{FF2B5EF4-FFF2-40B4-BE49-F238E27FC236}">
                  <a16:creationId xmlns:a16="http://schemas.microsoft.com/office/drawing/2014/main" id="{DA468136-1692-6EBD-F0DB-D7294ED075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6" name="Google Shape;14102;p123">
              <a:extLst>
                <a:ext uri="{FF2B5EF4-FFF2-40B4-BE49-F238E27FC236}">
                  <a16:creationId xmlns:a16="http://schemas.microsoft.com/office/drawing/2014/main" id="{4136BEFB-6321-ED87-AB68-94CA1B625D7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7" name="Google Shape;14103;p123">
              <a:extLst>
                <a:ext uri="{FF2B5EF4-FFF2-40B4-BE49-F238E27FC236}">
                  <a16:creationId xmlns:a16="http://schemas.microsoft.com/office/drawing/2014/main" id="{26E71104-643C-F650-533E-86C7885A1B57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8" name="Google Shape;14104;p123">
              <a:extLst>
                <a:ext uri="{FF2B5EF4-FFF2-40B4-BE49-F238E27FC236}">
                  <a16:creationId xmlns:a16="http://schemas.microsoft.com/office/drawing/2014/main" id="{7D34EA7B-2D7D-2F43-7477-BD2C7657849C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9" name="Google Shape;14105;p123">
              <a:extLst>
                <a:ext uri="{FF2B5EF4-FFF2-40B4-BE49-F238E27FC236}">
                  <a16:creationId xmlns:a16="http://schemas.microsoft.com/office/drawing/2014/main" id="{32FE2FB9-2318-7230-7274-0FD0B5FA9B43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0" name="Google Shape;14106;p123">
              <a:extLst>
                <a:ext uri="{FF2B5EF4-FFF2-40B4-BE49-F238E27FC236}">
                  <a16:creationId xmlns:a16="http://schemas.microsoft.com/office/drawing/2014/main" id="{DAFAC244-A2F4-4E09-55A9-E05D759C6DEE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1" name="Google Shape;14107;p123">
              <a:extLst>
                <a:ext uri="{FF2B5EF4-FFF2-40B4-BE49-F238E27FC236}">
                  <a16:creationId xmlns:a16="http://schemas.microsoft.com/office/drawing/2014/main" id="{3026F547-9AEF-D562-4253-2E7AA59B8624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2" name="Google Shape;14108;p123">
              <a:extLst>
                <a:ext uri="{FF2B5EF4-FFF2-40B4-BE49-F238E27FC236}">
                  <a16:creationId xmlns:a16="http://schemas.microsoft.com/office/drawing/2014/main" id="{0E1ABFC1-1913-EB6E-D903-F139655AD7B3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3" name="Google Shape;14109;p123">
              <a:extLst>
                <a:ext uri="{FF2B5EF4-FFF2-40B4-BE49-F238E27FC236}">
                  <a16:creationId xmlns:a16="http://schemas.microsoft.com/office/drawing/2014/main" id="{DA93C814-5FEB-0193-2771-7F61F689E4F4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4" name="Google Shape;14110;p123">
              <a:extLst>
                <a:ext uri="{FF2B5EF4-FFF2-40B4-BE49-F238E27FC236}">
                  <a16:creationId xmlns:a16="http://schemas.microsoft.com/office/drawing/2014/main" id="{46E5FC3A-2688-A25A-3FF5-32701B0DC0C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5" name="Google Shape;14111;p123">
              <a:extLst>
                <a:ext uri="{FF2B5EF4-FFF2-40B4-BE49-F238E27FC236}">
                  <a16:creationId xmlns:a16="http://schemas.microsoft.com/office/drawing/2014/main" id="{82112462-779A-2810-E5E5-196639CAA2C9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6" name="Google Shape;14112;p123">
              <a:extLst>
                <a:ext uri="{FF2B5EF4-FFF2-40B4-BE49-F238E27FC236}">
                  <a16:creationId xmlns:a16="http://schemas.microsoft.com/office/drawing/2014/main" id="{A642834E-F754-42FB-108E-48D0C0BA3051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7" name="Google Shape;14113;p123">
              <a:extLst>
                <a:ext uri="{FF2B5EF4-FFF2-40B4-BE49-F238E27FC236}">
                  <a16:creationId xmlns:a16="http://schemas.microsoft.com/office/drawing/2014/main" id="{29291C5B-7C0C-377B-8FA7-A38086921FB0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8" name="Google Shape;14114;p123">
              <a:extLst>
                <a:ext uri="{FF2B5EF4-FFF2-40B4-BE49-F238E27FC236}">
                  <a16:creationId xmlns:a16="http://schemas.microsoft.com/office/drawing/2014/main" id="{BD34F29E-B91A-02BF-BA73-9671CDD54CF9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9" name="Google Shape;14115;p123">
              <a:extLst>
                <a:ext uri="{FF2B5EF4-FFF2-40B4-BE49-F238E27FC236}">
                  <a16:creationId xmlns:a16="http://schemas.microsoft.com/office/drawing/2014/main" id="{A9A109EF-C253-0A14-1733-D60AA89A6870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0" name="Google Shape;14116;p123">
              <a:extLst>
                <a:ext uri="{FF2B5EF4-FFF2-40B4-BE49-F238E27FC236}">
                  <a16:creationId xmlns:a16="http://schemas.microsoft.com/office/drawing/2014/main" id="{D0338B8E-4C93-F80A-A039-41A255E71B69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1" name="Google Shape;14117;p123">
              <a:extLst>
                <a:ext uri="{FF2B5EF4-FFF2-40B4-BE49-F238E27FC236}">
                  <a16:creationId xmlns:a16="http://schemas.microsoft.com/office/drawing/2014/main" id="{89904E8C-D2B4-C2A0-59FE-E6D3B575DAA6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2" name="Google Shape;14118;p123">
              <a:extLst>
                <a:ext uri="{FF2B5EF4-FFF2-40B4-BE49-F238E27FC236}">
                  <a16:creationId xmlns:a16="http://schemas.microsoft.com/office/drawing/2014/main" id="{242114DA-7A6D-E8C4-3CCA-CD7F7FC4729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3" name="Google Shape;14119;p123">
              <a:extLst>
                <a:ext uri="{FF2B5EF4-FFF2-40B4-BE49-F238E27FC236}">
                  <a16:creationId xmlns:a16="http://schemas.microsoft.com/office/drawing/2014/main" id="{A5BC3FD9-FCFF-6955-C89D-17777BD00A42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4" name="Google Shape;14120;p123">
              <a:extLst>
                <a:ext uri="{FF2B5EF4-FFF2-40B4-BE49-F238E27FC236}">
                  <a16:creationId xmlns:a16="http://schemas.microsoft.com/office/drawing/2014/main" id="{6074EC33-60F0-C137-0C14-38A6AFAD4748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5" name="Google Shape;14121;p123">
              <a:extLst>
                <a:ext uri="{FF2B5EF4-FFF2-40B4-BE49-F238E27FC236}">
                  <a16:creationId xmlns:a16="http://schemas.microsoft.com/office/drawing/2014/main" id="{082646D2-1D2C-0F69-6E2E-20E0AA3AECD6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6" name="Google Shape;14122;p123">
              <a:extLst>
                <a:ext uri="{FF2B5EF4-FFF2-40B4-BE49-F238E27FC236}">
                  <a16:creationId xmlns:a16="http://schemas.microsoft.com/office/drawing/2014/main" id="{1845D7EE-D1E4-C161-2E4B-E6B021C9289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7" name="Google Shape;14123;p123">
              <a:extLst>
                <a:ext uri="{FF2B5EF4-FFF2-40B4-BE49-F238E27FC236}">
                  <a16:creationId xmlns:a16="http://schemas.microsoft.com/office/drawing/2014/main" id="{FEC577D9-B2EC-E157-3FA4-31D857961D37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8" name="Google Shape;14124;p123">
              <a:extLst>
                <a:ext uri="{FF2B5EF4-FFF2-40B4-BE49-F238E27FC236}">
                  <a16:creationId xmlns:a16="http://schemas.microsoft.com/office/drawing/2014/main" id="{11355DA2-3D1C-DE11-297C-A81E0DAC0A88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9" name="Google Shape;14125;p123">
              <a:extLst>
                <a:ext uri="{FF2B5EF4-FFF2-40B4-BE49-F238E27FC236}">
                  <a16:creationId xmlns:a16="http://schemas.microsoft.com/office/drawing/2014/main" id="{DC367954-7297-4BE5-3A7F-82D3555E8F51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0" name="Google Shape;14126;p123">
              <a:extLst>
                <a:ext uri="{FF2B5EF4-FFF2-40B4-BE49-F238E27FC236}">
                  <a16:creationId xmlns:a16="http://schemas.microsoft.com/office/drawing/2014/main" id="{1D4B9209-0ABD-498B-4385-67621A41B0CD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1" name="Google Shape;14127;p123">
              <a:extLst>
                <a:ext uri="{FF2B5EF4-FFF2-40B4-BE49-F238E27FC236}">
                  <a16:creationId xmlns:a16="http://schemas.microsoft.com/office/drawing/2014/main" id="{20359A43-8EF1-69F1-61CB-828518DA529C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2" name="Google Shape;14128;p123">
              <a:extLst>
                <a:ext uri="{FF2B5EF4-FFF2-40B4-BE49-F238E27FC236}">
                  <a16:creationId xmlns:a16="http://schemas.microsoft.com/office/drawing/2014/main" id="{02770124-D969-A8B6-FDB6-DCE8062C8CC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3" name="Google Shape;14129;p123">
              <a:extLst>
                <a:ext uri="{FF2B5EF4-FFF2-40B4-BE49-F238E27FC236}">
                  <a16:creationId xmlns:a16="http://schemas.microsoft.com/office/drawing/2014/main" id="{10A157E8-B1FC-2FCB-BAFE-3D7E1B97F2A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4" name="Google Shape;14130;p123">
              <a:extLst>
                <a:ext uri="{FF2B5EF4-FFF2-40B4-BE49-F238E27FC236}">
                  <a16:creationId xmlns:a16="http://schemas.microsoft.com/office/drawing/2014/main" id="{B7802A56-3A09-1408-C5C3-873A01D716C6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5" name="Google Shape;14131;p123">
              <a:extLst>
                <a:ext uri="{FF2B5EF4-FFF2-40B4-BE49-F238E27FC236}">
                  <a16:creationId xmlns:a16="http://schemas.microsoft.com/office/drawing/2014/main" id="{4A2A7EF5-98A1-FFBB-64A7-EE44454316F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6" name="Google Shape;14132;p123">
              <a:extLst>
                <a:ext uri="{FF2B5EF4-FFF2-40B4-BE49-F238E27FC236}">
                  <a16:creationId xmlns:a16="http://schemas.microsoft.com/office/drawing/2014/main" id="{54F00DA5-E9A0-7A09-3994-434A79FB9195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7" name="Google Shape;14133;p123">
              <a:extLst>
                <a:ext uri="{FF2B5EF4-FFF2-40B4-BE49-F238E27FC236}">
                  <a16:creationId xmlns:a16="http://schemas.microsoft.com/office/drawing/2014/main" id="{FE0C61DC-A950-05A7-2273-C5176788C48B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8" name="Google Shape;14134;p123">
              <a:extLst>
                <a:ext uri="{FF2B5EF4-FFF2-40B4-BE49-F238E27FC236}">
                  <a16:creationId xmlns:a16="http://schemas.microsoft.com/office/drawing/2014/main" id="{CECD444E-D944-1EC1-8120-7B33AC12C910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9" name="Google Shape;14135;p123">
              <a:extLst>
                <a:ext uri="{FF2B5EF4-FFF2-40B4-BE49-F238E27FC236}">
                  <a16:creationId xmlns:a16="http://schemas.microsoft.com/office/drawing/2014/main" id="{562DC36D-F2B3-7F82-0C25-6A8EF1CAAE29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0" name="Google Shape;14136;p123">
              <a:extLst>
                <a:ext uri="{FF2B5EF4-FFF2-40B4-BE49-F238E27FC236}">
                  <a16:creationId xmlns:a16="http://schemas.microsoft.com/office/drawing/2014/main" id="{0FBAD88E-F5E8-F0B6-6859-8724F0A2BB6B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1" name="Google Shape;14137;p123">
              <a:extLst>
                <a:ext uri="{FF2B5EF4-FFF2-40B4-BE49-F238E27FC236}">
                  <a16:creationId xmlns:a16="http://schemas.microsoft.com/office/drawing/2014/main" id="{4E7BAB50-0289-8104-EBD9-E3C0DF637A7B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2" name="Google Shape;14138;p123">
              <a:extLst>
                <a:ext uri="{FF2B5EF4-FFF2-40B4-BE49-F238E27FC236}">
                  <a16:creationId xmlns:a16="http://schemas.microsoft.com/office/drawing/2014/main" id="{C4C4B699-6EE9-B67A-94A2-EC7D18D6790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3" name="Google Shape;14139;p123">
              <a:extLst>
                <a:ext uri="{FF2B5EF4-FFF2-40B4-BE49-F238E27FC236}">
                  <a16:creationId xmlns:a16="http://schemas.microsoft.com/office/drawing/2014/main" id="{CA15CFB1-D759-5786-8FB5-E3B28440CF8B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4" name="Google Shape;14140;p123">
              <a:extLst>
                <a:ext uri="{FF2B5EF4-FFF2-40B4-BE49-F238E27FC236}">
                  <a16:creationId xmlns:a16="http://schemas.microsoft.com/office/drawing/2014/main" id="{32A07908-8920-71C1-9035-6AAEEEE92A02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5" name="Google Shape;14141;p123">
              <a:extLst>
                <a:ext uri="{FF2B5EF4-FFF2-40B4-BE49-F238E27FC236}">
                  <a16:creationId xmlns:a16="http://schemas.microsoft.com/office/drawing/2014/main" id="{1C626091-E18F-D71F-12EC-D0257BAF3BDA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6" name="Google Shape;14142;p123">
              <a:extLst>
                <a:ext uri="{FF2B5EF4-FFF2-40B4-BE49-F238E27FC236}">
                  <a16:creationId xmlns:a16="http://schemas.microsoft.com/office/drawing/2014/main" id="{2B6F9BF5-B940-0B5B-2AC7-F1FA121DF4A4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7" name="Google Shape;14143;p123">
              <a:extLst>
                <a:ext uri="{FF2B5EF4-FFF2-40B4-BE49-F238E27FC236}">
                  <a16:creationId xmlns:a16="http://schemas.microsoft.com/office/drawing/2014/main" id="{7D38DFC5-DBDC-CD49-2B95-DD75A810A9E7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8" name="Google Shape;14144;p123">
              <a:extLst>
                <a:ext uri="{FF2B5EF4-FFF2-40B4-BE49-F238E27FC236}">
                  <a16:creationId xmlns:a16="http://schemas.microsoft.com/office/drawing/2014/main" id="{EFAB7031-6C8B-39CB-834E-D6FDDDC88478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9" name="Google Shape;14145;p123">
              <a:extLst>
                <a:ext uri="{FF2B5EF4-FFF2-40B4-BE49-F238E27FC236}">
                  <a16:creationId xmlns:a16="http://schemas.microsoft.com/office/drawing/2014/main" id="{45811F63-CEDD-4466-B58A-2CBE92FE9457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0" name="Google Shape;14146;p123">
              <a:extLst>
                <a:ext uri="{FF2B5EF4-FFF2-40B4-BE49-F238E27FC236}">
                  <a16:creationId xmlns:a16="http://schemas.microsoft.com/office/drawing/2014/main" id="{DC6A0067-7433-7BF1-9E39-F83874A8C3D0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1" name="Google Shape;14147;p123">
              <a:extLst>
                <a:ext uri="{FF2B5EF4-FFF2-40B4-BE49-F238E27FC236}">
                  <a16:creationId xmlns:a16="http://schemas.microsoft.com/office/drawing/2014/main" id="{3A7EED8C-ABAA-CAD3-38DF-1E76B10D478C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2" name="Google Shape;14148;p123">
              <a:extLst>
                <a:ext uri="{FF2B5EF4-FFF2-40B4-BE49-F238E27FC236}">
                  <a16:creationId xmlns:a16="http://schemas.microsoft.com/office/drawing/2014/main" id="{1F32AFBD-8220-A314-D92A-A522E38C4A0E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3" name="Google Shape;14149;p123">
              <a:extLst>
                <a:ext uri="{FF2B5EF4-FFF2-40B4-BE49-F238E27FC236}">
                  <a16:creationId xmlns:a16="http://schemas.microsoft.com/office/drawing/2014/main" id="{9A975D95-2E75-7026-CB02-1B9ABF757F40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4" name="Google Shape;14150;p123">
              <a:extLst>
                <a:ext uri="{FF2B5EF4-FFF2-40B4-BE49-F238E27FC236}">
                  <a16:creationId xmlns:a16="http://schemas.microsoft.com/office/drawing/2014/main" id="{D666F749-78F3-BE5B-4567-09B60F989552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5" name="Google Shape;14151;p123">
              <a:extLst>
                <a:ext uri="{FF2B5EF4-FFF2-40B4-BE49-F238E27FC236}">
                  <a16:creationId xmlns:a16="http://schemas.microsoft.com/office/drawing/2014/main" id="{DCEEF2D5-3A19-5ECF-913B-3C2614572F59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6" name="Google Shape;14152;p123">
              <a:extLst>
                <a:ext uri="{FF2B5EF4-FFF2-40B4-BE49-F238E27FC236}">
                  <a16:creationId xmlns:a16="http://schemas.microsoft.com/office/drawing/2014/main" id="{188903F7-23BA-6B1B-657A-A33306010E81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7" name="Google Shape;14153;p123">
              <a:extLst>
                <a:ext uri="{FF2B5EF4-FFF2-40B4-BE49-F238E27FC236}">
                  <a16:creationId xmlns:a16="http://schemas.microsoft.com/office/drawing/2014/main" id="{B4FA23E7-6E64-4654-FF19-35D157A2AA2C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8" name="Google Shape;14154;p123">
              <a:extLst>
                <a:ext uri="{FF2B5EF4-FFF2-40B4-BE49-F238E27FC236}">
                  <a16:creationId xmlns:a16="http://schemas.microsoft.com/office/drawing/2014/main" id="{E76E3710-3AF2-677A-82E7-C8A1728910F6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9" name="Google Shape;14155;p123">
              <a:extLst>
                <a:ext uri="{FF2B5EF4-FFF2-40B4-BE49-F238E27FC236}">
                  <a16:creationId xmlns:a16="http://schemas.microsoft.com/office/drawing/2014/main" id="{893882B4-F652-98B5-FA93-64BD21884136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0" name="Google Shape;14156;p123">
              <a:extLst>
                <a:ext uri="{FF2B5EF4-FFF2-40B4-BE49-F238E27FC236}">
                  <a16:creationId xmlns:a16="http://schemas.microsoft.com/office/drawing/2014/main" id="{93764491-116B-FAD5-1D49-09AD4538DB9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1" name="Google Shape;14157;p123">
              <a:extLst>
                <a:ext uri="{FF2B5EF4-FFF2-40B4-BE49-F238E27FC236}">
                  <a16:creationId xmlns:a16="http://schemas.microsoft.com/office/drawing/2014/main" id="{61981798-D223-ACD9-4ACC-051B21694BAC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2" name="Google Shape;14158;p123">
              <a:extLst>
                <a:ext uri="{FF2B5EF4-FFF2-40B4-BE49-F238E27FC236}">
                  <a16:creationId xmlns:a16="http://schemas.microsoft.com/office/drawing/2014/main" id="{4B7ED86B-DBD3-E231-FE96-7C460962B912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3" name="Google Shape;14159;p123">
              <a:extLst>
                <a:ext uri="{FF2B5EF4-FFF2-40B4-BE49-F238E27FC236}">
                  <a16:creationId xmlns:a16="http://schemas.microsoft.com/office/drawing/2014/main" id="{9E61E373-A79E-A831-06CA-846619E5CF4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4" name="Google Shape;14160;p123">
              <a:extLst>
                <a:ext uri="{FF2B5EF4-FFF2-40B4-BE49-F238E27FC236}">
                  <a16:creationId xmlns:a16="http://schemas.microsoft.com/office/drawing/2014/main" id="{AA346D78-876F-B742-F540-9539A85F07B7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5" name="Google Shape;14161;p123">
              <a:extLst>
                <a:ext uri="{FF2B5EF4-FFF2-40B4-BE49-F238E27FC236}">
                  <a16:creationId xmlns:a16="http://schemas.microsoft.com/office/drawing/2014/main" id="{5780BBBB-8521-3B37-0B82-CAEAEC9E0C6D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6" name="Google Shape;14162;p123">
              <a:extLst>
                <a:ext uri="{FF2B5EF4-FFF2-40B4-BE49-F238E27FC236}">
                  <a16:creationId xmlns:a16="http://schemas.microsoft.com/office/drawing/2014/main" id="{5411B9C9-07BE-2638-F767-61610845327E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7" name="Google Shape;14163;p123">
              <a:extLst>
                <a:ext uri="{FF2B5EF4-FFF2-40B4-BE49-F238E27FC236}">
                  <a16:creationId xmlns:a16="http://schemas.microsoft.com/office/drawing/2014/main" id="{46390114-E502-A4B0-2410-AC4300A3A0CE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8" name="Google Shape;14164;p123">
              <a:extLst>
                <a:ext uri="{FF2B5EF4-FFF2-40B4-BE49-F238E27FC236}">
                  <a16:creationId xmlns:a16="http://schemas.microsoft.com/office/drawing/2014/main" id="{949DBE65-52C5-15EB-D821-19151D9D49DE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9" name="Google Shape;14165;p123">
              <a:extLst>
                <a:ext uri="{FF2B5EF4-FFF2-40B4-BE49-F238E27FC236}">
                  <a16:creationId xmlns:a16="http://schemas.microsoft.com/office/drawing/2014/main" id="{5C0E1392-004B-4926-17AD-5A10251887E7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0" name="Google Shape;14166;p123">
              <a:extLst>
                <a:ext uri="{FF2B5EF4-FFF2-40B4-BE49-F238E27FC236}">
                  <a16:creationId xmlns:a16="http://schemas.microsoft.com/office/drawing/2014/main" id="{7DE19A10-FFAC-5676-3102-BE0008C5E2A6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1" name="Google Shape;14167;p123">
              <a:extLst>
                <a:ext uri="{FF2B5EF4-FFF2-40B4-BE49-F238E27FC236}">
                  <a16:creationId xmlns:a16="http://schemas.microsoft.com/office/drawing/2014/main" id="{F33F8FB1-1885-3391-FCD4-4F5245E01E68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2" name="Google Shape;14168;p123">
              <a:extLst>
                <a:ext uri="{FF2B5EF4-FFF2-40B4-BE49-F238E27FC236}">
                  <a16:creationId xmlns:a16="http://schemas.microsoft.com/office/drawing/2014/main" id="{E70D7769-E122-93E9-FBA1-3DBC9DF36574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3" name="Google Shape;14169;p123">
              <a:extLst>
                <a:ext uri="{FF2B5EF4-FFF2-40B4-BE49-F238E27FC236}">
                  <a16:creationId xmlns:a16="http://schemas.microsoft.com/office/drawing/2014/main" id="{1CAB1F6E-6A60-B916-C791-A50AEBE09702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4" name="Google Shape;14170;p123">
              <a:extLst>
                <a:ext uri="{FF2B5EF4-FFF2-40B4-BE49-F238E27FC236}">
                  <a16:creationId xmlns:a16="http://schemas.microsoft.com/office/drawing/2014/main" id="{690AD8EE-FCE7-0B0A-6ED2-70C5008090FD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5" name="Google Shape;14171;p123">
              <a:extLst>
                <a:ext uri="{FF2B5EF4-FFF2-40B4-BE49-F238E27FC236}">
                  <a16:creationId xmlns:a16="http://schemas.microsoft.com/office/drawing/2014/main" id="{A8172AB4-17D5-C0BB-C00F-3E58C0FB0A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6" name="Google Shape;14172;p123">
              <a:extLst>
                <a:ext uri="{FF2B5EF4-FFF2-40B4-BE49-F238E27FC236}">
                  <a16:creationId xmlns:a16="http://schemas.microsoft.com/office/drawing/2014/main" id="{86C67970-F6B5-DF6F-16E2-2B21D0764D18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7" name="Google Shape;14173;p123">
              <a:extLst>
                <a:ext uri="{FF2B5EF4-FFF2-40B4-BE49-F238E27FC236}">
                  <a16:creationId xmlns:a16="http://schemas.microsoft.com/office/drawing/2014/main" id="{40B559AD-26F2-CD31-F68D-34C03917D3F4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8" name="Google Shape;14174;p123">
              <a:extLst>
                <a:ext uri="{FF2B5EF4-FFF2-40B4-BE49-F238E27FC236}">
                  <a16:creationId xmlns:a16="http://schemas.microsoft.com/office/drawing/2014/main" id="{B6BEA6D1-A104-402F-0831-8AF98551C501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9" name="Google Shape;14175;p123">
              <a:extLst>
                <a:ext uri="{FF2B5EF4-FFF2-40B4-BE49-F238E27FC236}">
                  <a16:creationId xmlns:a16="http://schemas.microsoft.com/office/drawing/2014/main" id="{FB255832-CE3E-B7BE-62D4-DC48170D04E2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0" name="Google Shape;14176;p123">
              <a:extLst>
                <a:ext uri="{FF2B5EF4-FFF2-40B4-BE49-F238E27FC236}">
                  <a16:creationId xmlns:a16="http://schemas.microsoft.com/office/drawing/2014/main" id="{39DFFC17-F704-709F-F1B5-CFD4ECB7D22D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1" name="Google Shape;14177;p123">
              <a:extLst>
                <a:ext uri="{FF2B5EF4-FFF2-40B4-BE49-F238E27FC236}">
                  <a16:creationId xmlns:a16="http://schemas.microsoft.com/office/drawing/2014/main" id="{FE34EF49-F51B-C70B-A680-FDC72068EEA4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2" name="Google Shape;14178;p123">
              <a:extLst>
                <a:ext uri="{FF2B5EF4-FFF2-40B4-BE49-F238E27FC236}">
                  <a16:creationId xmlns:a16="http://schemas.microsoft.com/office/drawing/2014/main" id="{CC2FFB77-F981-6612-8C5F-6DD6AAE40130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3" name="Google Shape;14179;p123">
              <a:extLst>
                <a:ext uri="{FF2B5EF4-FFF2-40B4-BE49-F238E27FC236}">
                  <a16:creationId xmlns:a16="http://schemas.microsoft.com/office/drawing/2014/main" id="{8D996DF8-7B7D-2F53-6801-809D8A2DDF3F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4" name="Google Shape;14180;p123">
              <a:extLst>
                <a:ext uri="{FF2B5EF4-FFF2-40B4-BE49-F238E27FC236}">
                  <a16:creationId xmlns:a16="http://schemas.microsoft.com/office/drawing/2014/main" id="{16073AED-C732-7E3D-CDEF-7A06258D5F4C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5" name="Google Shape;14181;p123">
              <a:extLst>
                <a:ext uri="{FF2B5EF4-FFF2-40B4-BE49-F238E27FC236}">
                  <a16:creationId xmlns:a16="http://schemas.microsoft.com/office/drawing/2014/main" id="{3BF61CB6-1B61-CA84-26A0-8A18E9D78C59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6" name="Google Shape;14182;p123">
              <a:extLst>
                <a:ext uri="{FF2B5EF4-FFF2-40B4-BE49-F238E27FC236}">
                  <a16:creationId xmlns:a16="http://schemas.microsoft.com/office/drawing/2014/main" id="{1CECE3E5-62F6-3439-DA84-430757996905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7" name="Google Shape;14183;p123">
              <a:extLst>
                <a:ext uri="{FF2B5EF4-FFF2-40B4-BE49-F238E27FC236}">
                  <a16:creationId xmlns:a16="http://schemas.microsoft.com/office/drawing/2014/main" id="{37B79CAC-4ED0-801A-CBF8-60290C586505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8" name="Google Shape;14184;p123">
              <a:extLst>
                <a:ext uri="{FF2B5EF4-FFF2-40B4-BE49-F238E27FC236}">
                  <a16:creationId xmlns:a16="http://schemas.microsoft.com/office/drawing/2014/main" id="{9EDAA1B4-F315-80F9-1F8D-7C4CD8DA982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9" name="Google Shape;14185;p123">
              <a:extLst>
                <a:ext uri="{FF2B5EF4-FFF2-40B4-BE49-F238E27FC236}">
                  <a16:creationId xmlns:a16="http://schemas.microsoft.com/office/drawing/2014/main" id="{7A28E7E1-9A8B-21BC-A7D8-9446B1A67433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0" name="Google Shape;14186;p123">
              <a:extLst>
                <a:ext uri="{FF2B5EF4-FFF2-40B4-BE49-F238E27FC236}">
                  <a16:creationId xmlns:a16="http://schemas.microsoft.com/office/drawing/2014/main" id="{5DCB903B-3493-471F-F285-2C663F0264CE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1" name="Google Shape;14187;p123">
              <a:extLst>
                <a:ext uri="{FF2B5EF4-FFF2-40B4-BE49-F238E27FC236}">
                  <a16:creationId xmlns:a16="http://schemas.microsoft.com/office/drawing/2014/main" id="{78C13C8A-443A-D56D-BE80-F94D599DC908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2" name="Google Shape;14188;p123">
              <a:extLst>
                <a:ext uri="{FF2B5EF4-FFF2-40B4-BE49-F238E27FC236}">
                  <a16:creationId xmlns:a16="http://schemas.microsoft.com/office/drawing/2014/main" id="{A93108B4-AAF1-6DF1-16E5-05AE153FD33F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3" name="Google Shape;14189;p123">
              <a:extLst>
                <a:ext uri="{FF2B5EF4-FFF2-40B4-BE49-F238E27FC236}">
                  <a16:creationId xmlns:a16="http://schemas.microsoft.com/office/drawing/2014/main" id="{1DB005E5-9EDA-8D12-C4D3-2DC59A02D098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4" name="Google Shape;14190;p123">
              <a:extLst>
                <a:ext uri="{FF2B5EF4-FFF2-40B4-BE49-F238E27FC236}">
                  <a16:creationId xmlns:a16="http://schemas.microsoft.com/office/drawing/2014/main" id="{2830E50E-5F74-818B-7F90-98EA6CF9FAA0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5" name="Google Shape;14191;p123">
              <a:extLst>
                <a:ext uri="{FF2B5EF4-FFF2-40B4-BE49-F238E27FC236}">
                  <a16:creationId xmlns:a16="http://schemas.microsoft.com/office/drawing/2014/main" id="{72ABE7BF-62D8-8E1E-90ED-09C21CFCDC60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6" name="Google Shape;14192;p123">
              <a:extLst>
                <a:ext uri="{FF2B5EF4-FFF2-40B4-BE49-F238E27FC236}">
                  <a16:creationId xmlns:a16="http://schemas.microsoft.com/office/drawing/2014/main" id="{2814DA4B-86B1-7D10-0EA8-FD71C1AF4DB3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7" name="Google Shape;14193;p123">
              <a:extLst>
                <a:ext uri="{FF2B5EF4-FFF2-40B4-BE49-F238E27FC236}">
                  <a16:creationId xmlns:a16="http://schemas.microsoft.com/office/drawing/2014/main" id="{462B919F-54EE-4C55-F065-B51ACA874987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8" name="Google Shape;14194;p123">
              <a:extLst>
                <a:ext uri="{FF2B5EF4-FFF2-40B4-BE49-F238E27FC236}">
                  <a16:creationId xmlns:a16="http://schemas.microsoft.com/office/drawing/2014/main" id="{6B9405C0-0ADE-120A-CDA6-D8EF546DA8FC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9" name="Google Shape;14195;p123">
              <a:extLst>
                <a:ext uri="{FF2B5EF4-FFF2-40B4-BE49-F238E27FC236}">
                  <a16:creationId xmlns:a16="http://schemas.microsoft.com/office/drawing/2014/main" id="{55901DD2-2CFE-F250-BB47-C07DA6DDF13D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0" name="Google Shape;14196;p123">
              <a:extLst>
                <a:ext uri="{FF2B5EF4-FFF2-40B4-BE49-F238E27FC236}">
                  <a16:creationId xmlns:a16="http://schemas.microsoft.com/office/drawing/2014/main" id="{23C6AD76-0D13-55E5-1982-15CB35C745DF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1" name="Google Shape;14197;p123">
              <a:extLst>
                <a:ext uri="{FF2B5EF4-FFF2-40B4-BE49-F238E27FC236}">
                  <a16:creationId xmlns:a16="http://schemas.microsoft.com/office/drawing/2014/main" id="{B4CF5104-9DE1-BB36-F302-C8DF9078908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2" name="Google Shape;14198;p123">
              <a:extLst>
                <a:ext uri="{FF2B5EF4-FFF2-40B4-BE49-F238E27FC236}">
                  <a16:creationId xmlns:a16="http://schemas.microsoft.com/office/drawing/2014/main" id="{5F30712A-470C-622D-34BF-18603541F438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3" name="Google Shape;14199;p123">
              <a:extLst>
                <a:ext uri="{FF2B5EF4-FFF2-40B4-BE49-F238E27FC236}">
                  <a16:creationId xmlns:a16="http://schemas.microsoft.com/office/drawing/2014/main" id="{3EEF8257-BF5A-CEFB-A4FE-8FD84549BDE2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4" name="Google Shape;14200;p123">
              <a:extLst>
                <a:ext uri="{FF2B5EF4-FFF2-40B4-BE49-F238E27FC236}">
                  <a16:creationId xmlns:a16="http://schemas.microsoft.com/office/drawing/2014/main" id="{D7D8FFFD-478A-E855-0349-F6973F2B2BCA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5" name="Google Shape;14201;p123">
              <a:extLst>
                <a:ext uri="{FF2B5EF4-FFF2-40B4-BE49-F238E27FC236}">
                  <a16:creationId xmlns:a16="http://schemas.microsoft.com/office/drawing/2014/main" id="{1112070F-7AD0-258B-6FEC-21A54EAFF03F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6" name="Google Shape;14202;p123">
              <a:extLst>
                <a:ext uri="{FF2B5EF4-FFF2-40B4-BE49-F238E27FC236}">
                  <a16:creationId xmlns:a16="http://schemas.microsoft.com/office/drawing/2014/main" id="{6C964AE5-EAEA-7BBB-3DFA-B314ADE1FB94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7" name="Google Shape;14203;p123">
              <a:extLst>
                <a:ext uri="{FF2B5EF4-FFF2-40B4-BE49-F238E27FC236}">
                  <a16:creationId xmlns:a16="http://schemas.microsoft.com/office/drawing/2014/main" id="{D314BB6D-A746-4803-7D1D-7459F199707A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8" name="Google Shape;14204;p123">
              <a:extLst>
                <a:ext uri="{FF2B5EF4-FFF2-40B4-BE49-F238E27FC236}">
                  <a16:creationId xmlns:a16="http://schemas.microsoft.com/office/drawing/2014/main" id="{BD0E4F6A-974A-FDED-430C-4DDAA6A1422D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9" name="Google Shape;14205;p123">
              <a:extLst>
                <a:ext uri="{FF2B5EF4-FFF2-40B4-BE49-F238E27FC236}">
                  <a16:creationId xmlns:a16="http://schemas.microsoft.com/office/drawing/2014/main" id="{2C31C157-DABB-B944-96FD-58CFD9CB6D16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0" name="Google Shape;14206;p123">
              <a:extLst>
                <a:ext uri="{FF2B5EF4-FFF2-40B4-BE49-F238E27FC236}">
                  <a16:creationId xmlns:a16="http://schemas.microsoft.com/office/drawing/2014/main" id="{88D6E436-453D-F226-864F-5A83542EF152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1" name="Google Shape;14207;p123">
              <a:extLst>
                <a:ext uri="{FF2B5EF4-FFF2-40B4-BE49-F238E27FC236}">
                  <a16:creationId xmlns:a16="http://schemas.microsoft.com/office/drawing/2014/main" id="{8AB7B3AC-9EF8-93E4-AEB9-840627169BF4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2" name="Google Shape;14208;p123">
              <a:extLst>
                <a:ext uri="{FF2B5EF4-FFF2-40B4-BE49-F238E27FC236}">
                  <a16:creationId xmlns:a16="http://schemas.microsoft.com/office/drawing/2014/main" id="{A8B6FF52-9420-0C8B-3ED7-51391E908831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3" name="Google Shape;14209;p123">
              <a:extLst>
                <a:ext uri="{FF2B5EF4-FFF2-40B4-BE49-F238E27FC236}">
                  <a16:creationId xmlns:a16="http://schemas.microsoft.com/office/drawing/2014/main" id="{231260F0-E60B-591F-3101-5FEF55382144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4" name="Google Shape;14210;p123">
              <a:extLst>
                <a:ext uri="{FF2B5EF4-FFF2-40B4-BE49-F238E27FC236}">
                  <a16:creationId xmlns:a16="http://schemas.microsoft.com/office/drawing/2014/main" id="{BD711456-CFEB-71B3-5B36-9D65C4DE9B2C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5" name="Google Shape;14211;p123">
              <a:extLst>
                <a:ext uri="{FF2B5EF4-FFF2-40B4-BE49-F238E27FC236}">
                  <a16:creationId xmlns:a16="http://schemas.microsoft.com/office/drawing/2014/main" id="{EA523D0C-DF6E-2DCF-A1A9-3B5C5C2B9785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6" name="Google Shape;14212;p123">
              <a:extLst>
                <a:ext uri="{FF2B5EF4-FFF2-40B4-BE49-F238E27FC236}">
                  <a16:creationId xmlns:a16="http://schemas.microsoft.com/office/drawing/2014/main" id="{65406AE7-2BE9-5B7A-4041-287574F0FB17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7" name="Google Shape;14213;p123">
              <a:extLst>
                <a:ext uri="{FF2B5EF4-FFF2-40B4-BE49-F238E27FC236}">
                  <a16:creationId xmlns:a16="http://schemas.microsoft.com/office/drawing/2014/main" id="{67F29FAE-51A2-6E07-C6C1-9020A843758F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8" name="Google Shape;14214;p123">
              <a:extLst>
                <a:ext uri="{FF2B5EF4-FFF2-40B4-BE49-F238E27FC236}">
                  <a16:creationId xmlns:a16="http://schemas.microsoft.com/office/drawing/2014/main" id="{FDB29AED-799F-6CF2-570F-675857EC54B1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9" name="Google Shape;14215;p123">
              <a:extLst>
                <a:ext uri="{FF2B5EF4-FFF2-40B4-BE49-F238E27FC236}">
                  <a16:creationId xmlns:a16="http://schemas.microsoft.com/office/drawing/2014/main" id="{FED21550-5EC9-B6C6-A2E3-39ADD5BD630E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0" name="Google Shape;14216;p123">
              <a:extLst>
                <a:ext uri="{FF2B5EF4-FFF2-40B4-BE49-F238E27FC236}">
                  <a16:creationId xmlns:a16="http://schemas.microsoft.com/office/drawing/2014/main" id="{6D6AA21B-D2FA-98D6-9B53-4ACD570081F9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1" name="Google Shape;14217;p123">
              <a:extLst>
                <a:ext uri="{FF2B5EF4-FFF2-40B4-BE49-F238E27FC236}">
                  <a16:creationId xmlns:a16="http://schemas.microsoft.com/office/drawing/2014/main" id="{9B8ADF10-C978-D854-3397-78AFAB58B27F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2" name="Google Shape;14218;p123">
              <a:extLst>
                <a:ext uri="{FF2B5EF4-FFF2-40B4-BE49-F238E27FC236}">
                  <a16:creationId xmlns:a16="http://schemas.microsoft.com/office/drawing/2014/main" id="{889EDBBD-4D02-FBC7-B943-90D4E12B30C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3" name="Google Shape;14219;p123">
              <a:extLst>
                <a:ext uri="{FF2B5EF4-FFF2-40B4-BE49-F238E27FC236}">
                  <a16:creationId xmlns:a16="http://schemas.microsoft.com/office/drawing/2014/main" id="{E2A1367B-9E36-B681-C951-5FB4CE4780AC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4" name="Google Shape;14220;p123">
              <a:extLst>
                <a:ext uri="{FF2B5EF4-FFF2-40B4-BE49-F238E27FC236}">
                  <a16:creationId xmlns:a16="http://schemas.microsoft.com/office/drawing/2014/main" id="{8567B86C-ABF9-12E7-442F-9278446A7C96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5" name="Google Shape;14221;p123">
              <a:extLst>
                <a:ext uri="{FF2B5EF4-FFF2-40B4-BE49-F238E27FC236}">
                  <a16:creationId xmlns:a16="http://schemas.microsoft.com/office/drawing/2014/main" id="{3483EC75-84A6-B205-C13F-0F9E9AB119E6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6" name="Google Shape;14222;p123">
              <a:extLst>
                <a:ext uri="{FF2B5EF4-FFF2-40B4-BE49-F238E27FC236}">
                  <a16:creationId xmlns:a16="http://schemas.microsoft.com/office/drawing/2014/main" id="{713DC9AE-A3B6-DBBC-638F-6275E0D84AD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7" name="Google Shape;14223;p123">
              <a:extLst>
                <a:ext uri="{FF2B5EF4-FFF2-40B4-BE49-F238E27FC236}">
                  <a16:creationId xmlns:a16="http://schemas.microsoft.com/office/drawing/2014/main" id="{AD8114B2-22E8-3AB1-6CCD-7BC07DC8804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8" name="Google Shape;14224;p123">
              <a:extLst>
                <a:ext uri="{FF2B5EF4-FFF2-40B4-BE49-F238E27FC236}">
                  <a16:creationId xmlns:a16="http://schemas.microsoft.com/office/drawing/2014/main" id="{A987066D-C369-93D3-4358-2193246966D0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9" name="Google Shape;14225;p123">
              <a:extLst>
                <a:ext uri="{FF2B5EF4-FFF2-40B4-BE49-F238E27FC236}">
                  <a16:creationId xmlns:a16="http://schemas.microsoft.com/office/drawing/2014/main" id="{5488EE2A-3B09-79A0-4D20-F38903DB20C6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0" name="Google Shape;14226;p123">
              <a:extLst>
                <a:ext uri="{FF2B5EF4-FFF2-40B4-BE49-F238E27FC236}">
                  <a16:creationId xmlns:a16="http://schemas.microsoft.com/office/drawing/2014/main" id="{CC0E81BE-BB57-5E67-6CC5-41E01BB3196E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1" name="Google Shape;14227;p123">
              <a:extLst>
                <a:ext uri="{FF2B5EF4-FFF2-40B4-BE49-F238E27FC236}">
                  <a16:creationId xmlns:a16="http://schemas.microsoft.com/office/drawing/2014/main" id="{D4B7E10B-695D-4687-070F-41C85C5EAC0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2" name="Google Shape;14228;p123">
              <a:extLst>
                <a:ext uri="{FF2B5EF4-FFF2-40B4-BE49-F238E27FC236}">
                  <a16:creationId xmlns:a16="http://schemas.microsoft.com/office/drawing/2014/main" id="{3EF29E6A-731B-4213-7037-A9A3F87E106F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3" name="Google Shape;14229;p123">
              <a:extLst>
                <a:ext uri="{FF2B5EF4-FFF2-40B4-BE49-F238E27FC236}">
                  <a16:creationId xmlns:a16="http://schemas.microsoft.com/office/drawing/2014/main" id="{6395A3A8-F1EA-C2F0-D396-7E9FEF377034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4" name="Google Shape;14230;p123">
              <a:extLst>
                <a:ext uri="{FF2B5EF4-FFF2-40B4-BE49-F238E27FC236}">
                  <a16:creationId xmlns:a16="http://schemas.microsoft.com/office/drawing/2014/main" id="{1EE6817A-882F-2104-D0B3-403AE4E4F28C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5" name="Google Shape;14231;p123">
              <a:extLst>
                <a:ext uri="{FF2B5EF4-FFF2-40B4-BE49-F238E27FC236}">
                  <a16:creationId xmlns:a16="http://schemas.microsoft.com/office/drawing/2014/main" id="{AAC09D25-6D27-07C9-6AF2-DB9EE2B71CFA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6" name="Google Shape;14232;p123">
              <a:extLst>
                <a:ext uri="{FF2B5EF4-FFF2-40B4-BE49-F238E27FC236}">
                  <a16:creationId xmlns:a16="http://schemas.microsoft.com/office/drawing/2014/main" id="{BA43A946-90A1-7C92-FC60-D11B69FABE3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7" name="Google Shape;14233;p123">
              <a:extLst>
                <a:ext uri="{FF2B5EF4-FFF2-40B4-BE49-F238E27FC236}">
                  <a16:creationId xmlns:a16="http://schemas.microsoft.com/office/drawing/2014/main" id="{927B3B11-809F-DDC3-9AAC-6423C043889D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8" name="Google Shape;14234;p123">
              <a:extLst>
                <a:ext uri="{FF2B5EF4-FFF2-40B4-BE49-F238E27FC236}">
                  <a16:creationId xmlns:a16="http://schemas.microsoft.com/office/drawing/2014/main" id="{5422E259-E208-05DE-BA37-F5E4F930BD7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9" name="Google Shape;14235;p123">
              <a:extLst>
                <a:ext uri="{FF2B5EF4-FFF2-40B4-BE49-F238E27FC236}">
                  <a16:creationId xmlns:a16="http://schemas.microsoft.com/office/drawing/2014/main" id="{36FAC676-33CC-61B2-E451-92F06BAB346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0" name="Google Shape;14236;p123">
              <a:extLst>
                <a:ext uri="{FF2B5EF4-FFF2-40B4-BE49-F238E27FC236}">
                  <a16:creationId xmlns:a16="http://schemas.microsoft.com/office/drawing/2014/main" id="{C4ECBF7A-B1D8-39EE-6E15-64F41C998D49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1" name="Google Shape;14237;p123">
              <a:extLst>
                <a:ext uri="{FF2B5EF4-FFF2-40B4-BE49-F238E27FC236}">
                  <a16:creationId xmlns:a16="http://schemas.microsoft.com/office/drawing/2014/main" id="{77E929B5-3B15-059B-FB62-812DE223F451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2" name="Google Shape;14238;p123">
              <a:extLst>
                <a:ext uri="{FF2B5EF4-FFF2-40B4-BE49-F238E27FC236}">
                  <a16:creationId xmlns:a16="http://schemas.microsoft.com/office/drawing/2014/main" id="{F6B855E8-9F48-0227-3BE4-C455A1BEA7BD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3" name="Google Shape;14239;p123">
              <a:extLst>
                <a:ext uri="{FF2B5EF4-FFF2-40B4-BE49-F238E27FC236}">
                  <a16:creationId xmlns:a16="http://schemas.microsoft.com/office/drawing/2014/main" id="{AE5ECD89-5AB0-D3EA-D67A-9D4017D3EE80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4" name="Google Shape;14240;p123">
              <a:extLst>
                <a:ext uri="{FF2B5EF4-FFF2-40B4-BE49-F238E27FC236}">
                  <a16:creationId xmlns:a16="http://schemas.microsoft.com/office/drawing/2014/main" id="{92A1F921-775D-1A2F-8230-670B24E98050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5" name="Google Shape;14241;p123">
              <a:extLst>
                <a:ext uri="{FF2B5EF4-FFF2-40B4-BE49-F238E27FC236}">
                  <a16:creationId xmlns:a16="http://schemas.microsoft.com/office/drawing/2014/main" id="{F611DF51-4B19-E893-C4B0-BFB5305D7AC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6" name="Google Shape;14242;p123">
              <a:extLst>
                <a:ext uri="{FF2B5EF4-FFF2-40B4-BE49-F238E27FC236}">
                  <a16:creationId xmlns:a16="http://schemas.microsoft.com/office/drawing/2014/main" id="{91C383BB-F6B3-3BD5-7601-AEC6978B4B52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7" name="Google Shape;14243;p123">
              <a:extLst>
                <a:ext uri="{FF2B5EF4-FFF2-40B4-BE49-F238E27FC236}">
                  <a16:creationId xmlns:a16="http://schemas.microsoft.com/office/drawing/2014/main" id="{08AC22EB-9347-B646-78D9-AEDE34744716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8" name="Google Shape;14244;p123">
              <a:extLst>
                <a:ext uri="{FF2B5EF4-FFF2-40B4-BE49-F238E27FC236}">
                  <a16:creationId xmlns:a16="http://schemas.microsoft.com/office/drawing/2014/main" id="{FA8DC6F9-BF34-75BE-6138-E557039D5D49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9" name="Google Shape;14245;p123">
              <a:extLst>
                <a:ext uri="{FF2B5EF4-FFF2-40B4-BE49-F238E27FC236}">
                  <a16:creationId xmlns:a16="http://schemas.microsoft.com/office/drawing/2014/main" id="{D406D923-C9ED-4519-763B-630D8612B91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0" name="Google Shape;14246;p123">
              <a:extLst>
                <a:ext uri="{FF2B5EF4-FFF2-40B4-BE49-F238E27FC236}">
                  <a16:creationId xmlns:a16="http://schemas.microsoft.com/office/drawing/2014/main" id="{C56F06AC-56BA-7CF3-96C0-112A3AF0A82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1" name="Google Shape;14247;p123">
              <a:extLst>
                <a:ext uri="{FF2B5EF4-FFF2-40B4-BE49-F238E27FC236}">
                  <a16:creationId xmlns:a16="http://schemas.microsoft.com/office/drawing/2014/main" id="{7E8D0C35-1B6E-137E-8FC6-99180D218559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2" name="Google Shape;14248;p123">
              <a:extLst>
                <a:ext uri="{FF2B5EF4-FFF2-40B4-BE49-F238E27FC236}">
                  <a16:creationId xmlns:a16="http://schemas.microsoft.com/office/drawing/2014/main" id="{DC3B2D3D-1588-2160-9DC9-082D71B12173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3" name="Google Shape;14249;p123">
              <a:extLst>
                <a:ext uri="{FF2B5EF4-FFF2-40B4-BE49-F238E27FC236}">
                  <a16:creationId xmlns:a16="http://schemas.microsoft.com/office/drawing/2014/main" id="{9AD826C4-EC5E-09F7-1041-049365714593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4" name="Google Shape;14250;p123">
              <a:extLst>
                <a:ext uri="{FF2B5EF4-FFF2-40B4-BE49-F238E27FC236}">
                  <a16:creationId xmlns:a16="http://schemas.microsoft.com/office/drawing/2014/main" id="{0C993102-5BD4-EE41-8E09-7C3CC333157C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5" name="Google Shape;14251;p123">
              <a:extLst>
                <a:ext uri="{FF2B5EF4-FFF2-40B4-BE49-F238E27FC236}">
                  <a16:creationId xmlns:a16="http://schemas.microsoft.com/office/drawing/2014/main" id="{0A3F203C-88FA-E277-8F6E-3A34358DBBD6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6" name="Google Shape;14252;p123">
              <a:extLst>
                <a:ext uri="{FF2B5EF4-FFF2-40B4-BE49-F238E27FC236}">
                  <a16:creationId xmlns:a16="http://schemas.microsoft.com/office/drawing/2014/main" id="{9D6249D4-5B73-62C5-17E9-333352E0A326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7" name="Google Shape;14253;p123">
              <a:extLst>
                <a:ext uri="{FF2B5EF4-FFF2-40B4-BE49-F238E27FC236}">
                  <a16:creationId xmlns:a16="http://schemas.microsoft.com/office/drawing/2014/main" id="{29F5E21F-F53B-87A7-3DDA-71A3E8D3631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8" name="Google Shape;14254;p123">
              <a:extLst>
                <a:ext uri="{FF2B5EF4-FFF2-40B4-BE49-F238E27FC236}">
                  <a16:creationId xmlns:a16="http://schemas.microsoft.com/office/drawing/2014/main" id="{B60359D9-16C1-8938-FEF8-39C194F8E897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9" name="Google Shape;14255;p123">
              <a:extLst>
                <a:ext uri="{FF2B5EF4-FFF2-40B4-BE49-F238E27FC236}">
                  <a16:creationId xmlns:a16="http://schemas.microsoft.com/office/drawing/2014/main" id="{F08B3848-7D55-3CF5-EF6B-050C80AAA02A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0" name="Google Shape;14256;p123">
              <a:extLst>
                <a:ext uri="{FF2B5EF4-FFF2-40B4-BE49-F238E27FC236}">
                  <a16:creationId xmlns:a16="http://schemas.microsoft.com/office/drawing/2014/main" id="{84688E0D-85E3-DEA7-78BC-2C17EDD1D913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1" name="Google Shape;14257;p123">
              <a:extLst>
                <a:ext uri="{FF2B5EF4-FFF2-40B4-BE49-F238E27FC236}">
                  <a16:creationId xmlns:a16="http://schemas.microsoft.com/office/drawing/2014/main" id="{7DE1458B-37FA-D137-5DFC-DF9B8BCF75E1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2" name="Google Shape;14258;p123">
              <a:extLst>
                <a:ext uri="{FF2B5EF4-FFF2-40B4-BE49-F238E27FC236}">
                  <a16:creationId xmlns:a16="http://schemas.microsoft.com/office/drawing/2014/main" id="{D7B9367E-C4C7-123B-85BB-68A33F658A0D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3" name="Google Shape;14259;p123">
              <a:extLst>
                <a:ext uri="{FF2B5EF4-FFF2-40B4-BE49-F238E27FC236}">
                  <a16:creationId xmlns:a16="http://schemas.microsoft.com/office/drawing/2014/main" id="{339B2F85-5CE0-4236-0E6E-4DBD1F1F0FE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4" name="Google Shape;14260;p123">
              <a:extLst>
                <a:ext uri="{FF2B5EF4-FFF2-40B4-BE49-F238E27FC236}">
                  <a16:creationId xmlns:a16="http://schemas.microsoft.com/office/drawing/2014/main" id="{6677A0E9-AD2B-3718-834E-53AAAF9A48A2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5" name="Google Shape;14261;p123">
              <a:extLst>
                <a:ext uri="{FF2B5EF4-FFF2-40B4-BE49-F238E27FC236}">
                  <a16:creationId xmlns:a16="http://schemas.microsoft.com/office/drawing/2014/main" id="{143F3C99-9264-C675-0D17-D7D13DD47703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6" name="Google Shape;14262;p123">
              <a:extLst>
                <a:ext uri="{FF2B5EF4-FFF2-40B4-BE49-F238E27FC236}">
                  <a16:creationId xmlns:a16="http://schemas.microsoft.com/office/drawing/2014/main" id="{5AAA50AB-87C2-9177-ED88-A2774730537B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7" name="Google Shape;14263;p123">
              <a:extLst>
                <a:ext uri="{FF2B5EF4-FFF2-40B4-BE49-F238E27FC236}">
                  <a16:creationId xmlns:a16="http://schemas.microsoft.com/office/drawing/2014/main" id="{7FA5CDB3-80FD-6A02-2C24-0E2E9CC8EE3B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8" name="Google Shape;14264;p123">
              <a:extLst>
                <a:ext uri="{FF2B5EF4-FFF2-40B4-BE49-F238E27FC236}">
                  <a16:creationId xmlns:a16="http://schemas.microsoft.com/office/drawing/2014/main" id="{3B0B060E-D4F0-37C4-9C67-DE0D4C8CF009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9" name="Google Shape;14265;p123">
              <a:extLst>
                <a:ext uri="{FF2B5EF4-FFF2-40B4-BE49-F238E27FC236}">
                  <a16:creationId xmlns:a16="http://schemas.microsoft.com/office/drawing/2014/main" id="{F6EC20A4-ADE4-08F5-34C7-F7DD3925EF9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0" name="Google Shape;14266;p123">
              <a:extLst>
                <a:ext uri="{FF2B5EF4-FFF2-40B4-BE49-F238E27FC236}">
                  <a16:creationId xmlns:a16="http://schemas.microsoft.com/office/drawing/2014/main" id="{2B5DEC92-E521-3505-B77A-F42A29BFC414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1" name="Google Shape;14267;p123">
              <a:extLst>
                <a:ext uri="{FF2B5EF4-FFF2-40B4-BE49-F238E27FC236}">
                  <a16:creationId xmlns:a16="http://schemas.microsoft.com/office/drawing/2014/main" id="{81C55CAD-DEE8-397B-A704-D49941AB1700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2" name="Google Shape;14268;p123">
              <a:extLst>
                <a:ext uri="{FF2B5EF4-FFF2-40B4-BE49-F238E27FC236}">
                  <a16:creationId xmlns:a16="http://schemas.microsoft.com/office/drawing/2014/main" id="{32DE01F3-1B2F-37DD-7F9D-BB2D885A2615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3" name="Google Shape;14269;p123">
              <a:extLst>
                <a:ext uri="{FF2B5EF4-FFF2-40B4-BE49-F238E27FC236}">
                  <a16:creationId xmlns:a16="http://schemas.microsoft.com/office/drawing/2014/main" id="{C12F2315-FDA6-1489-A495-DD7A18368AA4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4" name="Google Shape;14270;p123">
              <a:extLst>
                <a:ext uri="{FF2B5EF4-FFF2-40B4-BE49-F238E27FC236}">
                  <a16:creationId xmlns:a16="http://schemas.microsoft.com/office/drawing/2014/main" id="{EC8299B3-9E46-00FD-554A-4E70FB85D2AF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5" name="Google Shape;14271;p123">
              <a:extLst>
                <a:ext uri="{FF2B5EF4-FFF2-40B4-BE49-F238E27FC236}">
                  <a16:creationId xmlns:a16="http://schemas.microsoft.com/office/drawing/2014/main" id="{2CA668C5-AFB8-D442-598C-83757EE17B44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6" name="Google Shape;14272;p123">
              <a:extLst>
                <a:ext uri="{FF2B5EF4-FFF2-40B4-BE49-F238E27FC236}">
                  <a16:creationId xmlns:a16="http://schemas.microsoft.com/office/drawing/2014/main" id="{B27F2D65-6358-AAB7-4750-F881E7CF5C5A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7" name="Google Shape;14273;p123">
              <a:extLst>
                <a:ext uri="{FF2B5EF4-FFF2-40B4-BE49-F238E27FC236}">
                  <a16:creationId xmlns:a16="http://schemas.microsoft.com/office/drawing/2014/main" id="{36702768-50C9-835E-A1DA-265D1BE2BC7A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8" name="Google Shape;14274;p123">
              <a:extLst>
                <a:ext uri="{FF2B5EF4-FFF2-40B4-BE49-F238E27FC236}">
                  <a16:creationId xmlns:a16="http://schemas.microsoft.com/office/drawing/2014/main" id="{986C2242-4E27-E8FF-BF0C-51D400B98093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9" name="Google Shape;14275;p123">
              <a:extLst>
                <a:ext uri="{FF2B5EF4-FFF2-40B4-BE49-F238E27FC236}">
                  <a16:creationId xmlns:a16="http://schemas.microsoft.com/office/drawing/2014/main" id="{B6A010DD-6EE0-A4BA-A355-2332C3C46FD9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0" name="Google Shape;14276;p123">
              <a:extLst>
                <a:ext uri="{FF2B5EF4-FFF2-40B4-BE49-F238E27FC236}">
                  <a16:creationId xmlns:a16="http://schemas.microsoft.com/office/drawing/2014/main" id="{DFBA7559-8A7A-3B56-F1D0-A381E95DD66F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1" name="Google Shape;14277;p123">
              <a:extLst>
                <a:ext uri="{FF2B5EF4-FFF2-40B4-BE49-F238E27FC236}">
                  <a16:creationId xmlns:a16="http://schemas.microsoft.com/office/drawing/2014/main" id="{8B8AB0D9-56B7-710E-7A13-6299B3F66F5B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2" name="Google Shape;14278;p123">
              <a:extLst>
                <a:ext uri="{FF2B5EF4-FFF2-40B4-BE49-F238E27FC236}">
                  <a16:creationId xmlns:a16="http://schemas.microsoft.com/office/drawing/2014/main" id="{EDCD8139-8C16-8D91-B5CF-A260067C2647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3" name="Google Shape;14279;p123">
              <a:extLst>
                <a:ext uri="{FF2B5EF4-FFF2-40B4-BE49-F238E27FC236}">
                  <a16:creationId xmlns:a16="http://schemas.microsoft.com/office/drawing/2014/main" id="{D3558C2F-6885-D31F-E409-E0A0D43E492A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4" name="Google Shape;14280;p123">
              <a:extLst>
                <a:ext uri="{FF2B5EF4-FFF2-40B4-BE49-F238E27FC236}">
                  <a16:creationId xmlns:a16="http://schemas.microsoft.com/office/drawing/2014/main" id="{88ED7FF4-8D9A-0D4F-F674-6F941C2F19AE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5" name="Google Shape;14281;p123">
              <a:extLst>
                <a:ext uri="{FF2B5EF4-FFF2-40B4-BE49-F238E27FC236}">
                  <a16:creationId xmlns:a16="http://schemas.microsoft.com/office/drawing/2014/main" id="{303777FC-6245-55D4-0D5D-5E25F175C3CC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6" name="Google Shape;14282;p123">
              <a:extLst>
                <a:ext uri="{FF2B5EF4-FFF2-40B4-BE49-F238E27FC236}">
                  <a16:creationId xmlns:a16="http://schemas.microsoft.com/office/drawing/2014/main" id="{3307FEBA-515D-E104-FC61-FBBD01C4C4F6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7" name="Google Shape;14283;p123">
              <a:extLst>
                <a:ext uri="{FF2B5EF4-FFF2-40B4-BE49-F238E27FC236}">
                  <a16:creationId xmlns:a16="http://schemas.microsoft.com/office/drawing/2014/main" id="{BADAC51D-B47C-D958-15DC-B2BF3C6D9606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8" name="Google Shape;14284;p123">
              <a:extLst>
                <a:ext uri="{FF2B5EF4-FFF2-40B4-BE49-F238E27FC236}">
                  <a16:creationId xmlns:a16="http://schemas.microsoft.com/office/drawing/2014/main" id="{E71A6CF8-991E-4043-1F22-B09867A5E60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9" name="Google Shape;14285;p123">
              <a:extLst>
                <a:ext uri="{FF2B5EF4-FFF2-40B4-BE49-F238E27FC236}">
                  <a16:creationId xmlns:a16="http://schemas.microsoft.com/office/drawing/2014/main" id="{0082A938-5DC6-EC82-F58D-FA8BC17362CD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0" name="Google Shape;14286;p123">
              <a:extLst>
                <a:ext uri="{FF2B5EF4-FFF2-40B4-BE49-F238E27FC236}">
                  <a16:creationId xmlns:a16="http://schemas.microsoft.com/office/drawing/2014/main" id="{D49B31AC-CC11-7091-4AB7-0D8277CA907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1" name="Google Shape;14287;p123">
              <a:extLst>
                <a:ext uri="{FF2B5EF4-FFF2-40B4-BE49-F238E27FC236}">
                  <a16:creationId xmlns:a16="http://schemas.microsoft.com/office/drawing/2014/main" id="{CB3365D3-ADF7-4DAC-868C-6C2C9949D561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2" name="Google Shape;14288;p123">
              <a:extLst>
                <a:ext uri="{FF2B5EF4-FFF2-40B4-BE49-F238E27FC236}">
                  <a16:creationId xmlns:a16="http://schemas.microsoft.com/office/drawing/2014/main" id="{E49DC13A-D0F5-5511-2252-0F71AFFD3FF0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3" name="Google Shape;14289;p123">
              <a:extLst>
                <a:ext uri="{FF2B5EF4-FFF2-40B4-BE49-F238E27FC236}">
                  <a16:creationId xmlns:a16="http://schemas.microsoft.com/office/drawing/2014/main" id="{D08DAB3C-8E43-3096-636F-E26E521CB155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4" name="Google Shape;14290;p123">
              <a:extLst>
                <a:ext uri="{FF2B5EF4-FFF2-40B4-BE49-F238E27FC236}">
                  <a16:creationId xmlns:a16="http://schemas.microsoft.com/office/drawing/2014/main" id="{D07233A2-76BB-BA70-2077-A80D8F43C411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5" name="Google Shape;14291;p123">
              <a:extLst>
                <a:ext uri="{FF2B5EF4-FFF2-40B4-BE49-F238E27FC236}">
                  <a16:creationId xmlns:a16="http://schemas.microsoft.com/office/drawing/2014/main" id="{1135B020-ADB3-C276-CB48-BAB5C4CC0DF1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6" name="Google Shape;14292;p123">
              <a:extLst>
                <a:ext uri="{FF2B5EF4-FFF2-40B4-BE49-F238E27FC236}">
                  <a16:creationId xmlns:a16="http://schemas.microsoft.com/office/drawing/2014/main" id="{2B03B0E2-CBA4-A9A7-F482-88E71CD0B65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7" name="Google Shape;14293;p123">
              <a:extLst>
                <a:ext uri="{FF2B5EF4-FFF2-40B4-BE49-F238E27FC236}">
                  <a16:creationId xmlns:a16="http://schemas.microsoft.com/office/drawing/2014/main" id="{7FBB6ED8-D07F-6201-5E2A-BF8E3AFE4017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8" name="Google Shape;14294;p123">
              <a:extLst>
                <a:ext uri="{FF2B5EF4-FFF2-40B4-BE49-F238E27FC236}">
                  <a16:creationId xmlns:a16="http://schemas.microsoft.com/office/drawing/2014/main" id="{04C0CD07-561A-ED9F-FBDA-21D63DBA9729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9" name="Google Shape;14295;p123">
              <a:extLst>
                <a:ext uri="{FF2B5EF4-FFF2-40B4-BE49-F238E27FC236}">
                  <a16:creationId xmlns:a16="http://schemas.microsoft.com/office/drawing/2014/main" id="{1A7C6C0F-376D-A972-F109-09538EA83459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0" name="Google Shape;14296;p123">
              <a:extLst>
                <a:ext uri="{FF2B5EF4-FFF2-40B4-BE49-F238E27FC236}">
                  <a16:creationId xmlns:a16="http://schemas.microsoft.com/office/drawing/2014/main" id="{4D7D5DA0-0B58-CC07-78EB-774EE8E3517A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1" name="Google Shape;14297;p123">
              <a:extLst>
                <a:ext uri="{FF2B5EF4-FFF2-40B4-BE49-F238E27FC236}">
                  <a16:creationId xmlns:a16="http://schemas.microsoft.com/office/drawing/2014/main" id="{8162998F-1CB7-4222-D613-A5B227FEF0C0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2" name="Google Shape;14298;p123">
              <a:extLst>
                <a:ext uri="{FF2B5EF4-FFF2-40B4-BE49-F238E27FC236}">
                  <a16:creationId xmlns:a16="http://schemas.microsoft.com/office/drawing/2014/main" id="{DB13D19B-A977-B74B-74A9-24E5C2F1C7F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3" name="Google Shape;14299;p123">
              <a:extLst>
                <a:ext uri="{FF2B5EF4-FFF2-40B4-BE49-F238E27FC236}">
                  <a16:creationId xmlns:a16="http://schemas.microsoft.com/office/drawing/2014/main" id="{10431DF1-F72D-25C0-8B64-CC4E23D9C28B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4" name="Google Shape;14300;p123">
              <a:extLst>
                <a:ext uri="{FF2B5EF4-FFF2-40B4-BE49-F238E27FC236}">
                  <a16:creationId xmlns:a16="http://schemas.microsoft.com/office/drawing/2014/main" id="{2917AE72-46A9-F66D-CB45-E18B2A438F7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5" name="Google Shape;14301;p123">
              <a:extLst>
                <a:ext uri="{FF2B5EF4-FFF2-40B4-BE49-F238E27FC236}">
                  <a16:creationId xmlns:a16="http://schemas.microsoft.com/office/drawing/2014/main" id="{4D830A4A-E9AF-7461-E5D3-07F3A18C8C0E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6" name="Google Shape;14302;p123">
              <a:extLst>
                <a:ext uri="{FF2B5EF4-FFF2-40B4-BE49-F238E27FC236}">
                  <a16:creationId xmlns:a16="http://schemas.microsoft.com/office/drawing/2014/main" id="{C9CCB56B-E14C-D0EE-4D60-4EA99D7C43A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7" name="Google Shape;14303;p123">
              <a:extLst>
                <a:ext uri="{FF2B5EF4-FFF2-40B4-BE49-F238E27FC236}">
                  <a16:creationId xmlns:a16="http://schemas.microsoft.com/office/drawing/2014/main" id="{E1E58532-9C4A-6083-5ABF-665EF99130D8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8" name="Google Shape;14304;p123">
              <a:extLst>
                <a:ext uri="{FF2B5EF4-FFF2-40B4-BE49-F238E27FC236}">
                  <a16:creationId xmlns:a16="http://schemas.microsoft.com/office/drawing/2014/main" id="{68947695-0E5C-55ED-BF97-3A2771DDF23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9" name="Google Shape;14305;p123">
              <a:extLst>
                <a:ext uri="{FF2B5EF4-FFF2-40B4-BE49-F238E27FC236}">
                  <a16:creationId xmlns:a16="http://schemas.microsoft.com/office/drawing/2014/main" id="{88CACC53-50DD-1566-E597-A2E3D8F34A7F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0" name="Google Shape;14306;p123">
              <a:extLst>
                <a:ext uri="{FF2B5EF4-FFF2-40B4-BE49-F238E27FC236}">
                  <a16:creationId xmlns:a16="http://schemas.microsoft.com/office/drawing/2014/main" id="{8612EC8D-415B-504A-E8A4-FAC0CD176C22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1" name="Google Shape;14307;p123">
              <a:extLst>
                <a:ext uri="{FF2B5EF4-FFF2-40B4-BE49-F238E27FC236}">
                  <a16:creationId xmlns:a16="http://schemas.microsoft.com/office/drawing/2014/main" id="{2BF5DA65-DB4B-CA53-4B5E-32512FC4F09F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2" name="Google Shape;14308;p123">
              <a:extLst>
                <a:ext uri="{FF2B5EF4-FFF2-40B4-BE49-F238E27FC236}">
                  <a16:creationId xmlns:a16="http://schemas.microsoft.com/office/drawing/2014/main" id="{28BF57B5-7CB0-EF67-5568-C584D61158C1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3" name="Google Shape;14309;p123">
              <a:extLst>
                <a:ext uri="{FF2B5EF4-FFF2-40B4-BE49-F238E27FC236}">
                  <a16:creationId xmlns:a16="http://schemas.microsoft.com/office/drawing/2014/main" id="{7EE042F5-76D6-4984-8460-244DBA905D6B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4" name="Google Shape;14310;p123">
              <a:extLst>
                <a:ext uri="{FF2B5EF4-FFF2-40B4-BE49-F238E27FC236}">
                  <a16:creationId xmlns:a16="http://schemas.microsoft.com/office/drawing/2014/main" id="{A9F4F883-F619-7335-2B85-C23BC01BD4F7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5" name="Google Shape;14311;p123">
              <a:extLst>
                <a:ext uri="{FF2B5EF4-FFF2-40B4-BE49-F238E27FC236}">
                  <a16:creationId xmlns:a16="http://schemas.microsoft.com/office/drawing/2014/main" id="{E03C28EB-E67C-A9EC-7932-B41312D72301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6" name="Google Shape;14312;p123">
              <a:extLst>
                <a:ext uri="{FF2B5EF4-FFF2-40B4-BE49-F238E27FC236}">
                  <a16:creationId xmlns:a16="http://schemas.microsoft.com/office/drawing/2014/main" id="{164D3CB8-F2CA-F024-9312-53E4B9C5EFB2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7" name="Google Shape;14313;p123">
              <a:extLst>
                <a:ext uri="{FF2B5EF4-FFF2-40B4-BE49-F238E27FC236}">
                  <a16:creationId xmlns:a16="http://schemas.microsoft.com/office/drawing/2014/main" id="{3070B0F1-3681-B981-A45B-470EB4CA716B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8" name="Google Shape;14314;p123">
              <a:extLst>
                <a:ext uri="{FF2B5EF4-FFF2-40B4-BE49-F238E27FC236}">
                  <a16:creationId xmlns:a16="http://schemas.microsoft.com/office/drawing/2014/main" id="{434EFC2E-D0EC-7720-364B-74710BBB2B4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47955BA-BC5A-5AE2-D1F7-159551DF70A5}"/>
              </a:ext>
            </a:extLst>
          </p:cNvPr>
          <p:cNvGrpSpPr/>
          <p:nvPr/>
        </p:nvGrpSpPr>
        <p:grpSpPr>
          <a:xfrm>
            <a:off x="425085" y="1946501"/>
            <a:ext cx="798727" cy="726846"/>
            <a:chOff x="388624" y="1147961"/>
            <a:chExt cx="1809491" cy="164664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2A31396-1C5D-84B3-DE5B-7C6B357C8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4" name="Google Shape;12576;p118">
              <a:extLst>
                <a:ext uri="{FF2B5EF4-FFF2-40B4-BE49-F238E27FC236}">
                  <a16:creationId xmlns:a16="http://schemas.microsoft.com/office/drawing/2014/main" id="{6CFC44BD-E288-AE82-163F-8AA97D8F6B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D7551C1-9B20-E63C-2F65-8D30364F27FF}"/>
              </a:ext>
            </a:extLst>
          </p:cNvPr>
          <p:cNvGrpSpPr/>
          <p:nvPr/>
        </p:nvGrpSpPr>
        <p:grpSpPr>
          <a:xfrm>
            <a:off x="452829" y="2693623"/>
            <a:ext cx="770858" cy="751333"/>
            <a:chOff x="3791794" y="1507048"/>
            <a:chExt cx="1689439" cy="164664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F4A29FE-AC9D-9057-CC49-70F5AC0E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8" name="Google Shape;12573;p118">
              <a:extLst>
                <a:ext uri="{FF2B5EF4-FFF2-40B4-BE49-F238E27FC236}">
                  <a16:creationId xmlns:a16="http://schemas.microsoft.com/office/drawing/2014/main" id="{98B7BAD2-333F-0903-5A82-5F62384FEC3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A2538C5-CA60-1FF5-EF62-DBF2B29644BD}"/>
              </a:ext>
            </a:extLst>
          </p:cNvPr>
          <p:cNvGrpSpPr/>
          <p:nvPr/>
        </p:nvGrpSpPr>
        <p:grpSpPr>
          <a:xfrm>
            <a:off x="413325" y="3442413"/>
            <a:ext cx="773423" cy="780646"/>
            <a:chOff x="6405798" y="1507050"/>
            <a:chExt cx="1631411" cy="164664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0252275-A59E-4DF3-DA05-C019ED9A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1" name="Google Shape;12570;p118">
              <a:extLst>
                <a:ext uri="{FF2B5EF4-FFF2-40B4-BE49-F238E27FC236}">
                  <a16:creationId xmlns:a16="http://schemas.microsoft.com/office/drawing/2014/main" id="{C4D23813-6695-2C2F-C3D2-B77AFF365C0C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857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01.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524" name="Google Shape;524;p70"/>
          <p:cNvSpPr txBox="1">
            <a:spLocks noGrp="1"/>
          </p:cNvSpPr>
          <p:nvPr>
            <p:ph type="title"/>
          </p:nvPr>
        </p:nvSpPr>
        <p:spPr>
          <a:xfrm>
            <a:off x="640079" y="1943519"/>
            <a:ext cx="4569229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pt-BR" sz="3600" dirty="0"/>
              <a:t>Wine Dataset</a:t>
            </a:r>
          </a:p>
        </p:txBody>
      </p:sp>
      <p:sp>
        <p:nvSpPr>
          <p:cNvPr id="525" name="Google Shape;525;p70"/>
          <p:cNvSpPr txBox="1">
            <a:spLocks noGrp="1"/>
          </p:cNvSpPr>
          <p:nvPr>
            <p:ph type="subTitle" idx="4294967295"/>
          </p:nvPr>
        </p:nvSpPr>
        <p:spPr>
          <a:xfrm>
            <a:off x="637025" y="2916883"/>
            <a:ext cx="425363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Apresentação do </a:t>
            </a:r>
            <a:r>
              <a:rPr lang="pt-BR" i="1" dirty="0" err="1">
                <a:solidFill>
                  <a:schemeClr val="lt1"/>
                </a:solidFill>
              </a:rPr>
              <a:t>dataset</a:t>
            </a:r>
            <a:r>
              <a:rPr lang="pt-BR" dirty="0">
                <a:solidFill>
                  <a:schemeClr val="lt1"/>
                </a:solidFill>
              </a:rPr>
              <a:t>, </a:t>
            </a:r>
            <a:r>
              <a:rPr lang="pt-BR" i="1" dirty="0" err="1">
                <a:solidFill>
                  <a:schemeClr val="lt1"/>
                </a:solidFill>
              </a:rPr>
              <a:t>features</a:t>
            </a:r>
            <a:r>
              <a:rPr lang="pt-BR" dirty="0">
                <a:solidFill>
                  <a:schemeClr val="lt1"/>
                </a:solidFill>
              </a:rPr>
              <a:t> e </a:t>
            </a:r>
            <a:r>
              <a:rPr lang="pt-BR" i="1" dirty="0">
                <a:solidFill>
                  <a:schemeClr val="lt1"/>
                </a:solidFill>
              </a:rPr>
              <a:t>target</a:t>
            </a:r>
            <a:r>
              <a:rPr lang="pt-BR" dirty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83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923;p86">
            <a:extLst>
              <a:ext uri="{FF2B5EF4-FFF2-40B4-BE49-F238E27FC236}">
                <a16:creationId xmlns:a16="http://schemas.microsoft.com/office/drawing/2014/main" id="{A82B5658-2D98-1AFC-24FF-F85A9710DD98}"/>
              </a:ext>
            </a:extLst>
          </p:cNvPr>
          <p:cNvGrpSpPr/>
          <p:nvPr/>
        </p:nvGrpSpPr>
        <p:grpSpPr>
          <a:xfrm>
            <a:off x="1697182" y="1810318"/>
            <a:ext cx="6613560" cy="4522971"/>
            <a:chOff x="3033064" y="1079013"/>
            <a:chExt cx="5029053" cy="3439337"/>
          </a:xfrm>
        </p:grpSpPr>
        <p:sp>
          <p:nvSpPr>
            <p:cNvPr id="1237" name="Google Shape;1924;p86">
              <a:extLst>
                <a:ext uri="{FF2B5EF4-FFF2-40B4-BE49-F238E27FC236}">
                  <a16:creationId xmlns:a16="http://schemas.microsoft.com/office/drawing/2014/main" id="{96FC4FEE-3281-186B-9E2C-F61A214F531D}"/>
                </a:ext>
              </a:extLst>
            </p:cNvPr>
            <p:cNvSpPr/>
            <p:nvPr/>
          </p:nvSpPr>
          <p:spPr>
            <a:xfrm>
              <a:off x="3531525" y="4497050"/>
              <a:ext cx="775" cy="800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0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925;p86">
              <a:extLst>
                <a:ext uri="{FF2B5EF4-FFF2-40B4-BE49-F238E27FC236}">
                  <a16:creationId xmlns:a16="http://schemas.microsoft.com/office/drawing/2014/main" id="{F3D4273F-544D-D99C-C4CA-1C21CD545F67}"/>
                </a:ext>
              </a:extLst>
            </p:cNvPr>
            <p:cNvSpPr/>
            <p:nvPr/>
          </p:nvSpPr>
          <p:spPr>
            <a:xfrm>
              <a:off x="3558875" y="4518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926;p86">
              <a:extLst>
                <a:ext uri="{FF2B5EF4-FFF2-40B4-BE49-F238E27FC236}">
                  <a16:creationId xmlns:a16="http://schemas.microsoft.com/office/drawing/2014/main" id="{6E86FAD1-F7CE-24A3-EC0D-0836BF71C1A6}"/>
                </a:ext>
              </a:extLst>
            </p:cNvPr>
            <p:cNvSpPr/>
            <p:nvPr/>
          </p:nvSpPr>
          <p:spPr>
            <a:xfrm>
              <a:off x="6649350" y="4496300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14" y="31"/>
                  </a:moveTo>
                  <a:cubicBezTo>
                    <a:pt x="92" y="122"/>
                    <a:pt x="31" y="274"/>
                    <a:pt x="1" y="426"/>
                  </a:cubicBezTo>
                  <a:cubicBezTo>
                    <a:pt x="1" y="426"/>
                    <a:pt x="31" y="487"/>
                    <a:pt x="62" y="487"/>
                  </a:cubicBezTo>
                  <a:cubicBezTo>
                    <a:pt x="122" y="456"/>
                    <a:pt x="214" y="426"/>
                    <a:pt x="305" y="395"/>
                  </a:cubicBezTo>
                  <a:cubicBezTo>
                    <a:pt x="426" y="335"/>
                    <a:pt x="457" y="213"/>
                    <a:pt x="396" y="61"/>
                  </a:cubicBezTo>
                  <a:cubicBezTo>
                    <a:pt x="335" y="0"/>
                    <a:pt x="274" y="0"/>
                    <a:pt x="21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927;p86">
              <a:extLst>
                <a:ext uri="{FF2B5EF4-FFF2-40B4-BE49-F238E27FC236}">
                  <a16:creationId xmlns:a16="http://schemas.microsoft.com/office/drawing/2014/main" id="{D28F4AEF-E655-253E-D5C4-9F1ED7089CAB}"/>
                </a:ext>
              </a:extLst>
            </p:cNvPr>
            <p:cNvSpPr/>
            <p:nvPr/>
          </p:nvSpPr>
          <p:spPr>
            <a:xfrm>
              <a:off x="3636375" y="4503125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2"/>
                  </a:moveTo>
                  <a:cubicBezTo>
                    <a:pt x="62" y="62"/>
                    <a:pt x="92" y="62"/>
                    <a:pt x="92" y="31"/>
                  </a:cubicBezTo>
                  <a:cubicBezTo>
                    <a:pt x="122" y="1"/>
                    <a:pt x="62" y="1"/>
                    <a:pt x="62" y="1"/>
                  </a:cubicBezTo>
                  <a:cubicBezTo>
                    <a:pt x="31" y="1"/>
                    <a:pt x="1" y="3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928;p86">
              <a:extLst>
                <a:ext uri="{FF2B5EF4-FFF2-40B4-BE49-F238E27FC236}">
                  <a16:creationId xmlns:a16="http://schemas.microsoft.com/office/drawing/2014/main" id="{E060ABE7-F233-03EF-4DC6-22EBCAA32784}"/>
                </a:ext>
              </a:extLst>
            </p:cNvPr>
            <p:cNvSpPr/>
            <p:nvPr/>
          </p:nvSpPr>
          <p:spPr>
            <a:xfrm>
              <a:off x="3534550" y="44978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1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929;p86">
              <a:extLst>
                <a:ext uri="{FF2B5EF4-FFF2-40B4-BE49-F238E27FC236}">
                  <a16:creationId xmlns:a16="http://schemas.microsoft.com/office/drawing/2014/main" id="{A548AF1D-F7F4-BFBA-F1C7-AB890A31F495}"/>
                </a:ext>
              </a:extLst>
            </p:cNvPr>
            <p:cNvSpPr/>
            <p:nvPr/>
          </p:nvSpPr>
          <p:spPr>
            <a:xfrm>
              <a:off x="3532275" y="4497825"/>
              <a:ext cx="2300" cy="1525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92" y="0"/>
                  </a:moveTo>
                  <a:lnTo>
                    <a:pt x="1" y="0"/>
                  </a:lnTo>
                  <a:cubicBezTo>
                    <a:pt x="31" y="61"/>
                    <a:pt x="61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930;p86">
              <a:extLst>
                <a:ext uri="{FF2B5EF4-FFF2-40B4-BE49-F238E27FC236}">
                  <a16:creationId xmlns:a16="http://schemas.microsoft.com/office/drawing/2014/main" id="{81B72E7E-1C75-AEF4-657D-B02A227753F4}"/>
                </a:ext>
              </a:extLst>
            </p:cNvPr>
            <p:cNvSpPr/>
            <p:nvPr/>
          </p:nvSpPr>
          <p:spPr>
            <a:xfrm>
              <a:off x="5134187" y="1288554"/>
              <a:ext cx="2729649" cy="2411932"/>
            </a:xfrm>
            <a:custGeom>
              <a:avLst/>
              <a:gdLst/>
              <a:ahLst/>
              <a:cxnLst/>
              <a:rect l="l" t="t" r="r" b="b"/>
              <a:pathLst>
                <a:path w="96233" h="85017" extrusionOk="0">
                  <a:moveTo>
                    <a:pt x="95898" y="4955"/>
                  </a:moveTo>
                  <a:cubicBezTo>
                    <a:pt x="95807" y="4955"/>
                    <a:pt x="95777" y="4833"/>
                    <a:pt x="95746" y="4742"/>
                  </a:cubicBezTo>
                  <a:cubicBezTo>
                    <a:pt x="95746" y="4712"/>
                    <a:pt x="95746" y="4651"/>
                    <a:pt x="95746" y="4620"/>
                  </a:cubicBezTo>
                  <a:cubicBezTo>
                    <a:pt x="95777" y="4408"/>
                    <a:pt x="95686" y="4195"/>
                    <a:pt x="95503" y="4104"/>
                  </a:cubicBezTo>
                  <a:cubicBezTo>
                    <a:pt x="95412" y="4012"/>
                    <a:pt x="95351" y="3952"/>
                    <a:pt x="95291" y="3860"/>
                  </a:cubicBezTo>
                  <a:cubicBezTo>
                    <a:pt x="95199" y="3739"/>
                    <a:pt x="95199" y="3708"/>
                    <a:pt x="95291" y="3617"/>
                  </a:cubicBezTo>
                  <a:cubicBezTo>
                    <a:pt x="95443" y="3496"/>
                    <a:pt x="95534" y="3313"/>
                    <a:pt x="95594" y="3101"/>
                  </a:cubicBezTo>
                  <a:cubicBezTo>
                    <a:pt x="95625" y="3040"/>
                    <a:pt x="95594" y="2979"/>
                    <a:pt x="95564" y="2918"/>
                  </a:cubicBezTo>
                  <a:cubicBezTo>
                    <a:pt x="95382" y="2705"/>
                    <a:pt x="95291" y="2432"/>
                    <a:pt x="95291" y="2158"/>
                  </a:cubicBezTo>
                  <a:cubicBezTo>
                    <a:pt x="95291" y="2067"/>
                    <a:pt x="95260" y="2037"/>
                    <a:pt x="95169" y="2037"/>
                  </a:cubicBezTo>
                  <a:cubicBezTo>
                    <a:pt x="95078" y="2037"/>
                    <a:pt x="95078" y="2067"/>
                    <a:pt x="95047" y="2067"/>
                  </a:cubicBezTo>
                  <a:cubicBezTo>
                    <a:pt x="94804" y="1976"/>
                    <a:pt x="94561" y="1915"/>
                    <a:pt x="94318" y="1885"/>
                  </a:cubicBezTo>
                  <a:cubicBezTo>
                    <a:pt x="94227" y="1885"/>
                    <a:pt x="94166" y="1794"/>
                    <a:pt x="94075" y="1763"/>
                  </a:cubicBezTo>
                  <a:cubicBezTo>
                    <a:pt x="93953" y="1672"/>
                    <a:pt x="93801" y="1702"/>
                    <a:pt x="93710" y="1824"/>
                  </a:cubicBezTo>
                  <a:cubicBezTo>
                    <a:pt x="93588" y="1976"/>
                    <a:pt x="93406" y="2098"/>
                    <a:pt x="93224" y="2158"/>
                  </a:cubicBezTo>
                  <a:cubicBezTo>
                    <a:pt x="93163" y="2158"/>
                    <a:pt x="93163" y="2219"/>
                    <a:pt x="93132" y="2250"/>
                  </a:cubicBezTo>
                  <a:cubicBezTo>
                    <a:pt x="93072" y="2341"/>
                    <a:pt x="93072" y="2432"/>
                    <a:pt x="93132" y="2493"/>
                  </a:cubicBezTo>
                  <a:cubicBezTo>
                    <a:pt x="93224" y="2614"/>
                    <a:pt x="93345" y="2736"/>
                    <a:pt x="93436" y="2888"/>
                  </a:cubicBezTo>
                  <a:cubicBezTo>
                    <a:pt x="93467" y="2949"/>
                    <a:pt x="93467" y="3070"/>
                    <a:pt x="93436" y="3131"/>
                  </a:cubicBezTo>
                  <a:cubicBezTo>
                    <a:pt x="93406" y="3192"/>
                    <a:pt x="93376" y="3192"/>
                    <a:pt x="93315" y="3222"/>
                  </a:cubicBezTo>
                  <a:lnTo>
                    <a:pt x="93254" y="3222"/>
                  </a:lnTo>
                  <a:cubicBezTo>
                    <a:pt x="93132" y="2888"/>
                    <a:pt x="92768" y="2705"/>
                    <a:pt x="92616" y="2371"/>
                  </a:cubicBezTo>
                  <a:cubicBezTo>
                    <a:pt x="92403" y="2128"/>
                    <a:pt x="92069" y="1976"/>
                    <a:pt x="91765" y="2037"/>
                  </a:cubicBezTo>
                  <a:cubicBezTo>
                    <a:pt x="91643" y="2067"/>
                    <a:pt x="91491" y="2067"/>
                    <a:pt x="91369" y="2037"/>
                  </a:cubicBezTo>
                  <a:cubicBezTo>
                    <a:pt x="91187" y="1976"/>
                    <a:pt x="90974" y="1946"/>
                    <a:pt x="90762" y="1946"/>
                  </a:cubicBezTo>
                  <a:cubicBezTo>
                    <a:pt x="90518" y="1946"/>
                    <a:pt x="90275" y="1915"/>
                    <a:pt x="90032" y="1854"/>
                  </a:cubicBezTo>
                  <a:cubicBezTo>
                    <a:pt x="89819" y="1763"/>
                    <a:pt x="89576" y="1763"/>
                    <a:pt x="89363" y="1854"/>
                  </a:cubicBezTo>
                  <a:cubicBezTo>
                    <a:pt x="89211" y="1915"/>
                    <a:pt x="89059" y="1885"/>
                    <a:pt x="88938" y="1763"/>
                  </a:cubicBezTo>
                  <a:cubicBezTo>
                    <a:pt x="88816" y="1642"/>
                    <a:pt x="88664" y="1581"/>
                    <a:pt x="88512" y="1581"/>
                  </a:cubicBezTo>
                  <a:cubicBezTo>
                    <a:pt x="88026" y="1459"/>
                    <a:pt x="87509" y="1398"/>
                    <a:pt x="87023" y="1398"/>
                  </a:cubicBezTo>
                  <a:cubicBezTo>
                    <a:pt x="86962" y="1398"/>
                    <a:pt x="86871" y="1398"/>
                    <a:pt x="86810" y="1368"/>
                  </a:cubicBezTo>
                  <a:cubicBezTo>
                    <a:pt x="86506" y="1307"/>
                    <a:pt x="86172" y="1338"/>
                    <a:pt x="85898" y="1490"/>
                  </a:cubicBezTo>
                  <a:cubicBezTo>
                    <a:pt x="85685" y="1611"/>
                    <a:pt x="85473" y="1672"/>
                    <a:pt x="85260" y="1733"/>
                  </a:cubicBezTo>
                  <a:cubicBezTo>
                    <a:pt x="85017" y="1733"/>
                    <a:pt x="84774" y="1824"/>
                    <a:pt x="84500" y="1824"/>
                  </a:cubicBezTo>
                  <a:cubicBezTo>
                    <a:pt x="84409" y="1824"/>
                    <a:pt x="84287" y="1824"/>
                    <a:pt x="84166" y="1854"/>
                  </a:cubicBezTo>
                  <a:cubicBezTo>
                    <a:pt x="84105" y="1854"/>
                    <a:pt x="84105" y="1885"/>
                    <a:pt x="84105" y="1946"/>
                  </a:cubicBezTo>
                  <a:cubicBezTo>
                    <a:pt x="84135" y="2189"/>
                    <a:pt x="84348" y="2341"/>
                    <a:pt x="84287" y="2584"/>
                  </a:cubicBezTo>
                  <a:cubicBezTo>
                    <a:pt x="84287" y="2645"/>
                    <a:pt x="84378" y="2705"/>
                    <a:pt x="84439" y="2736"/>
                  </a:cubicBezTo>
                  <a:cubicBezTo>
                    <a:pt x="84622" y="2766"/>
                    <a:pt x="84774" y="2857"/>
                    <a:pt x="84895" y="2979"/>
                  </a:cubicBezTo>
                  <a:cubicBezTo>
                    <a:pt x="85047" y="3131"/>
                    <a:pt x="85169" y="3283"/>
                    <a:pt x="85290" y="3465"/>
                  </a:cubicBezTo>
                  <a:cubicBezTo>
                    <a:pt x="85351" y="3526"/>
                    <a:pt x="85351" y="3648"/>
                    <a:pt x="85290" y="3708"/>
                  </a:cubicBezTo>
                  <a:cubicBezTo>
                    <a:pt x="85230" y="3769"/>
                    <a:pt x="85138" y="3830"/>
                    <a:pt x="85078" y="3891"/>
                  </a:cubicBezTo>
                  <a:cubicBezTo>
                    <a:pt x="84956" y="3982"/>
                    <a:pt x="84834" y="3982"/>
                    <a:pt x="84774" y="3860"/>
                  </a:cubicBezTo>
                  <a:cubicBezTo>
                    <a:pt x="84652" y="3617"/>
                    <a:pt x="84409" y="3465"/>
                    <a:pt x="84135" y="3465"/>
                  </a:cubicBezTo>
                  <a:cubicBezTo>
                    <a:pt x="84075" y="3465"/>
                    <a:pt x="84044" y="3435"/>
                    <a:pt x="83983" y="3435"/>
                  </a:cubicBezTo>
                  <a:cubicBezTo>
                    <a:pt x="83923" y="3405"/>
                    <a:pt x="83862" y="3344"/>
                    <a:pt x="83831" y="3313"/>
                  </a:cubicBezTo>
                  <a:cubicBezTo>
                    <a:pt x="83771" y="3222"/>
                    <a:pt x="83740" y="3161"/>
                    <a:pt x="83679" y="3070"/>
                  </a:cubicBezTo>
                  <a:cubicBezTo>
                    <a:pt x="83679" y="3040"/>
                    <a:pt x="83679" y="2979"/>
                    <a:pt x="83710" y="2949"/>
                  </a:cubicBezTo>
                  <a:cubicBezTo>
                    <a:pt x="83831" y="2857"/>
                    <a:pt x="83862" y="2645"/>
                    <a:pt x="83740" y="2523"/>
                  </a:cubicBezTo>
                  <a:cubicBezTo>
                    <a:pt x="83649" y="2401"/>
                    <a:pt x="83467" y="2341"/>
                    <a:pt x="83315" y="2371"/>
                  </a:cubicBezTo>
                  <a:cubicBezTo>
                    <a:pt x="83193" y="2401"/>
                    <a:pt x="83132" y="2493"/>
                    <a:pt x="83102" y="2584"/>
                  </a:cubicBezTo>
                  <a:lnTo>
                    <a:pt x="83102" y="3131"/>
                  </a:lnTo>
                  <a:cubicBezTo>
                    <a:pt x="83071" y="3253"/>
                    <a:pt x="83011" y="3344"/>
                    <a:pt x="82889" y="3374"/>
                  </a:cubicBezTo>
                  <a:cubicBezTo>
                    <a:pt x="82646" y="3405"/>
                    <a:pt x="82433" y="3435"/>
                    <a:pt x="82220" y="3496"/>
                  </a:cubicBezTo>
                  <a:cubicBezTo>
                    <a:pt x="82068" y="3557"/>
                    <a:pt x="81886" y="3557"/>
                    <a:pt x="81734" y="3526"/>
                  </a:cubicBezTo>
                  <a:cubicBezTo>
                    <a:pt x="81704" y="3496"/>
                    <a:pt x="81643" y="3496"/>
                    <a:pt x="81612" y="3526"/>
                  </a:cubicBezTo>
                  <a:cubicBezTo>
                    <a:pt x="81339" y="3648"/>
                    <a:pt x="81096" y="3800"/>
                    <a:pt x="80853" y="3952"/>
                  </a:cubicBezTo>
                  <a:cubicBezTo>
                    <a:pt x="80518" y="4164"/>
                    <a:pt x="80093" y="4256"/>
                    <a:pt x="79698" y="4225"/>
                  </a:cubicBezTo>
                  <a:cubicBezTo>
                    <a:pt x="79606" y="4195"/>
                    <a:pt x="79515" y="4134"/>
                    <a:pt x="79485" y="4073"/>
                  </a:cubicBezTo>
                  <a:cubicBezTo>
                    <a:pt x="79485" y="4043"/>
                    <a:pt x="79454" y="4012"/>
                    <a:pt x="79454" y="3982"/>
                  </a:cubicBezTo>
                  <a:cubicBezTo>
                    <a:pt x="79394" y="3587"/>
                    <a:pt x="79120" y="3222"/>
                    <a:pt x="78755" y="3040"/>
                  </a:cubicBezTo>
                  <a:cubicBezTo>
                    <a:pt x="78725" y="3009"/>
                    <a:pt x="78694" y="2979"/>
                    <a:pt x="78664" y="2949"/>
                  </a:cubicBezTo>
                  <a:cubicBezTo>
                    <a:pt x="78269" y="2675"/>
                    <a:pt x="77843" y="2523"/>
                    <a:pt x="77387" y="2766"/>
                  </a:cubicBezTo>
                  <a:cubicBezTo>
                    <a:pt x="77296" y="2827"/>
                    <a:pt x="77235" y="2857"/>
                    <a:pt x="77144" y="2857"/>
                  </a:cubicBezTo>
                  <a:cubicBezTo>
                    <a:pt x="76780" y="3009"/>
                    <a:pt x="76415" y="3161"/>
                    <a:pt x="76111" y="3405"/>
                  </a:cubicBezTo>
                  <a:cubicBezTo>
                    <a:pt x="75959" y="3526"/>
                    <a:pt x="75776" y="3617"/>
                    <a:pt x="75594" y="3739"/>
                  </a:cubicBezTo>
                  <a:cubicBezTo>
                    <a:pt x="75473" y="3800"/>
                    <a:pt x="75321" y="3769"/>
                    <a:pt x="75260" y="3648"/>
                  </a:cubicBezTo>
                  <a:cubicBezTo>
                    <a:pt x="75199" y="3496"/>
                    <a:pt x="75077" y="3374"/>
                    <a:pt x="74925" y="3313"/>
                  </a:cubicBezTo>
                  <a:lnTo>
                    <a:pt x="74621" y="3161"/>
                  </a:lnTo>
                  <a:cubicBezTo>
                    <a:pt x="74500" y="3101"/>
                    <a:pt x="74378" y="3131"/>
                    <a:pt x="74318" y="3222"/>
                  </a:cubicBezTo>
                  <a:cubicBezTo>
                    <a:pt x="74196" y="3313"/>
                    <a:pt x="74196" y="3313"/>
                    <a:pt x="74105" y="3222"/>
                  </a:cubicBezTo>
                  <a:cubicBezTo>
                    <a:pt x="74044" y="3161"/>
                    <a:pt x="73953" y="3131"/>
                    <a:pt x="73862" y="3131"/>
                  </a:cubicBezTo>
                  <a:cubicBezTo>
                    <a:pt x="73801" y="3161"/>
                    <a:pt x="73710" y="3161"/>
                    <a:pt x="73649" y="3131"/>
                  </a:cubicBezTo>
                  <a:cubicBezTo>
                    <a:pt x="73558" y="3040"/>
                    <a:pt x="73436" y="2979"/>
                    <a:pt x="73284" y="2949"/>
                  </a:cubicBezTo>
                  <a:cubicBezTo>
                    <a:pt x="73254" y="2949"/>
                    <a:pt x="73254" y="2888"/>
                    <a:pt x="73284" y="2857"/>
                  </a:cubicBezTo>
                  <a:cubicBezTo>
                    <a:pt x="73406" y="2645"/>
                    <a:pt x="73406" y="2553"/>
                    <a:pt x="73284" y="2432"/>
                  </a:cubicBezTo>
                  <a:cubicBezTo>
                    <a:pt x="73254" y="2432"/>
                    <a:pt x="73254" y="2401"/>
                    <a:pt x="73223" y="2401"/>
                  </a:cubicBezTo>
                  <a:cubicBezTo>
                    <a:pt x="72980" y="2219"/>
                    <a:pt x="72676" y="2128"/>
                    <a:pt x="72403" y="2189"/>
                  </a:cubicBezTo>
                  <a:cubicBezTo>
                    <a:pt x="72251" y="2219"/>
                    <a:pt x="72129" y="2250"/>
                    <a:pt x="72007" y="2280"/>
                  </a:cubicBezTo>
                  <a:cubicBezTo>
                    <a:pt x="71916" y="2310"/>
                    <a:pt x="71855" y="2341"/>
                    <a:pt x="71764" y="2432"/>
                  </a:cubicBezTo>
                  <a:cubicBezTo>
                    <a:pt x="71673" y="2584"/>
                    <a:pt x="71430" y="2645"/>
                    <a:pt x="71248" y="2553"/>
                  </a:cubicBezTo>
                  <a:cubicBezTo>
                    <a:pt x="71004" y="2523"/>
                    <a:pt x="70731" y="2493"/>
                    <a:pt x="70488" y="2523"/>
                  </a:cubicBezTo>
                  <a:cubicBezTo>
                    <a:pt x="70184" y="2523"/>
                    <a:pt x="69910" y="2553"/>
                    <a:pt x="69606" y="2584"/>
                  </a:cubicBezTo>
                  <a:cubicBezTo>
                    <a:pt x="69302" y="2645"/>
                    <a:pt x="68998" y="2645"/>
                    <a:pt x="68725" y="2553"/>
                  </a:cubicBezTo>
                  <a:cubicBezTo>
                    <a:pt x="68664" y="2553"/>
                    <a:pt x="68603" y="2584"/>
                    <a:pt x="68542" y="2614"/>
                  </a:cubicBezTo>
                  <a:cubicBezTo>
                    <a:pt x="68512" y="2645"/>
                    <a:pt x="68482" y="2705"/>
                    <a:pt x="68482" y="2736"/>
                  </a:cubicBezTo>
                  <a:cubicBezTo>
                    <a:pt x="68482" y="2736"/>
                    <a:pt x="68512" y="2797"/>
                    <a:pt x="68512" y="2797"/>
                  </a:cubicBezTo>
                  <a:cubicBezTo>
                    <a:pt x="68634" y="2827"/>
                    <a:pt x="68725" y="2857"/>
                    <a:pt x="68846" y="2918"/>
                  </a:cubicBezTo>
                  <a:cubicBezTo>
                    <a:pt x="68877" y="2949"/>
                    <a:pt x="68907" y="2979"/>
                    <a:pt x="68937" y="3009"/>
                  </a:cubicBezTo>
                  <a:cubicBezTo>
                    <a:pt x="68937" y="3040"/>
                    <a:pt x="68877" y="3131"/>
                    <a:pt x="68816" y="3161"/>
                  </a:cubicBezTo>
                  <a:cubicBezTo>
                    <a:pt x="68755" y="3192"/>
                    <a:pt x="68694" y="3222"/>
                    <a:pt x="68634" y="3253"/>
                  </a:cubicBezTo>
                  <a:cubicBezTo>
                    <a:pt x="68512" y="3313"/>
                    <a:pt x="68451" y="3435"/>
                    <a:pt x="68451" y="3587"/>
                  </a:cubicBezTo>
                  <a:cubicBezTo>
                    <a:pt x="68451" y="3708"/>
                    <a:pt x="68542" y="3800"/>
                    <a:pt x="68664" y="3830"/>
                  </a:cubicBezTo>
                  <a:lnTo>
                    <a:pt x="68937" y="3830"/>
                  </a:lnTo>
                  <a:cubicBezTo>
                    <a:pt x="68937" y="3800"/>
                    <a:pt x="68937" y="3800"/>
                    <a:pt x="68937" y="3800"/>
                  </a:cubicBezTo>
                  <a:lnTo>
                    <a:pt x="68937" y="3769"/>
                  </a:lnTo>
                  <a:lnTo>
                    <a:pt x="68937" y="3830"/>
                  </a:lnTo>
                  <a:lnTo>
                    <a:pt x="68937" y="3830"/>
                  </a:lnTo>
                  <a:cubicBezTo>
                    <a:pt x="68907" y="3921"/>
                    <a:pt x="68907" y="4043"/>
                    <a:pt x="68968" y="4134"/>
                  </a:cubicBezTo>
                  <a:cubicBezTo>
                    <a:pt x="69089" y="4286"/>
                    <a:pt x="69211" y="4408"/>
                    <a:pt x="69363" y="4529"/>
                  </a:cubicBezTo>
                  <a:cubicBezTo>
                    <a:pt x="69424" y="4560"/>
                    <a:pt x="69424" y="4620"/>
                    <a:pt x="69363" y="4712"/>
                  </a:cubicBezTo>
                  <a:cubicBezTo>
                    <a:pt x="69302" y="4772"/>
                    <a:pt x="69241" y="4803"/>
                    <a:pt x="69181" y="4772"/>
                  </a:cubicBezTo>
                  <a:cubicBezTo>
                    <a:pt x="69059" y="4651"/>
                    <a:pt x="68877" y="4651"/>
                    <a:pt x="68755" y="4742"/>
                  </a:cubicBezTo>
                  <a:cubicBezTo>
                    <a:pt x="68664" y="4803"/>
                    <a:pt x="68542" y="4864"/>
                    <a:pt x="68451" y="4924"/>
                  </a:cubicBezTo>
                  <a:cubicBezTo>
                    <a:pt x="68360" y="5016"/>
                    <a:pt x="68208" y="5046"/>
                    <a:pt x="68086" y="5016"/>
                  </a:cubicBezTo>
                  <a:cubicBezTo>
                    <a:pt x="67965" y="4985"/>
                    <a:pt x="67843" y="4985"/>
                    <a:pt x="67752" y="5016"/>
                  </a:cubicBezTo>
                  <a:cubicBezTo>
                    <a:pt x="67570" y="5016"/>
                    <a:pt x="67418" y="5107"/>
                    <a:pt x="67357" y="5289"/>
                  </a:cubicBezTo>
                  <a:cubicBezTo>
                    <a:pt x="67326" y="5441"/>
                    <a:pt x="67175" y="5532"/>
                    <a:pt x="67023" y="5532"/>
                  </a:cubicBezTo>
                  <a:cubicBezTo>
                    <a:pt x="66719" y="5593"/>
                    <a:pt x="66384" y="5471"/>
                    <a:pt x="66141" y="5259"/>
                  </a:cubicBezTo>
                  <a:cubicBezTo>
                    <a:pt x="66141" y="5228"/>
                    <a:pt x="66111" y="5228"/>
                    <a:pt x="66111" y="5228"/>
                  </a:cubicBezTo>
                  <a:cubicBezTo>
                    <a:pt x="66080" y="5228"/>
                    <a:pt x="66050" y="5228"/>
                    <a:pt x="66050" y="5228"/>
                  </a:cubicBezTo>
                  <a:cubicBezTo>
                    <a:pt x="66019" y="5228"/>
                    <a:pt x="66019" y="5259"/>
                    <a:pt x="65989" y="5289"/>
                  </a:cubicBezTo>
                  <a:cubicBezTo>
                    <a:pt x="65989" y="5471"/>
                    <a:pt x="66050" y="5684"/>
                    <a:pt x="66141" y="5867"/>
                  </a:cubicBezTo>
                  <a:cubicBezTo>
                    <a:pt x="66263" y="6110"/>
                    <a:pt x="66323" y="6353"/>
                    <a:pt x="66384" y="6626"/>
                  </a:cubicBezTo>
                  <a:cubicBezTo>
                    <a:pt x="66384" y="6718"/>
                    <a:pt x="66354" y="6748"/>
                    <a:pt x="66263" y="6748"/>
                  </a:cubicBezTo>
                  <a:cubicBezTo>
                    <a:pt x="66141" y="6718"/>
                    <a:pt x="65989" y="6687"/>
                    <a:pt x="65867" y="6657"/>
                  </a:cubicBezTo>
                  <a:cubicBezTo>
                    <a:pt x="65503" y="6474"/>
                    <a:pt x="65168" y="6262"/>
                    <a:pt x="64895" y="5988"/>
                  </a:cubicBezTo>
                  <a:lnTo>
                    <a:pt x="64895" y="5897"/>
                  </a:lnTo>
                  <a:cubicBezTo>
                    <a:pt x="64834" y="5745"/>
                    <a:pt x="64834" y="5745"/>
                    <a:pt x="64682" y="5836"/>
                  </a:cubicBezTo>
                  <a:cubicBezTo>
                    <a:pt x="64530" y="5927"/>
                    <a:pt x="64469" y="5897"/>
                    <a:pt x="64378" y="5836"/>
                  </a:cubicBezTo>
                  <a:cubicBezTo>
                    <a:pt x="64348" y="5775"/>
                    <a:pt x="64317" y="5715"/>
                    <a:pt x="64287" y="5654"/>
                  </a:cubicBezTo>
                  <a:lnTo>
                    <a:pt x="64287" y="5654"/>
                  </a:lnTo>
                  <a:lnTo>
                    <a:pt x="64287" y="5654"/>
                  </a:lnTo>
                  <a:cubicBezTo>
                    <a:pt x="64226" y="5654"/>
                    <a:pt x="64196" y="5654"/>
                    <a:pt x="64165" y="5593"/>
                  </a:cubicBezTo>
                  <a:cubicBezTo>
                    <a:pt x="64135" y="5563"/>
                    <a:pt x="64196" y="5563"/>
                    <a:pt x="64196" y="5593"/>
                  </a:cubicBezTo>
                  <a:cubicBezTo>
                    <a:pt x="64226" y="5623"/>
                    <a:pt x="64257" y="5654"/>
                    <a:pt x="64287" y="5684"/>
                  </a:cubicBezTo>
                  <a:lnTo>
                    <a:pt x="64317" y="5684"/>
                  </a:lnTo>
                  <a:lnTo>
                    <a:pt x="64317" y="5684"/>
                  </a:lnTo>
                  <a:cubicBezTo>
                    <a:pt x="64378" y="5623"/>
                    <a:pt x="64439" y="5563"/>
                    <a:pt x="64500" y="5502"/>
                  </a:cubicBezTo>
                  <a:cubicBezTo>
                    <a:pt x="64530" y="5471"/>
                    <a:pt x="64530" y="5441"/>
                    <a:pt x="64530" y="5380"/>
                  </a:cubicBezTo>
                  <a:cubicBezTo>
                    <a:pt x="64500" y="5228"/>
                    <a:pt x="64439" y="5076"/>
                    <a:pt x="64317" y="4985"/>
                  </a:cubicBezTo>
                  <a:cubicBezTo>
                    <a:pt x="64226" y="4894"/>
                    <a:pt x="64105" y="4864"/>
                    <a:pt x="63983" y="4864"/>
                  </a:cubicBezTo>
                  <a:cubicBezTo>
                    <a:pt x="63892" y="4864"/>
                    <a:pt x="63861" y="4833"/>
                    <a:pt x="63892" y="4742"/>
                  </a:cubicBezTo>
                  <a:cubicBezTo>
                    <a:pt x="63922" y="4651"/>
                    <a:pt x="63953" y="4590"/>
                    <a:pt x="63892" y="4499"/>
                  </a:cubicBezTo>
                  <a:cubicBezTo>
                    <a:pt x="63740" y="4316"/>
                    <a:pt x="63557" y="4134"/>
                    <a:pt x="63375" y="3982"/>
                  </a:cubicBezTo>
                  <a:cubicBezTo>
                    <a:pt x="63071" y="3800"/>
                    <a:pt x="62767" y="3708"/>
                    <a:pt x="62402" y="3678"/>
                  </a:cubicBezTo>
                  <a:cubicBezTo>
                    <a:pt x="62372" y="3678"/>
                    <a:pt x="62342" y="3678"/>
                    <a:pt x="62281" y="3708"/>
                  </a:cubicBezTo>
                  <a:cubicBezTo>
                    <a:pt x="62190" y="3769"/>
                    <a:pt x="62098" y="3800"/>
                    <a:pt x="61977" y="3769"/>
                  </a:cubicBezTo>
                  <a:cubicBezTo>
                    <a:pt x="61703" y="3678"/>
                    <a:pt x="61399" y="3648"/>
                    <a:pt x="61126" y="3708"/>
                  </a:cubicBezTo>
                  <a:cubicBezTo>
                    <a:pt x="61035" y="3739"/>
                    <a:pt x="60943" y="3769"/>
                    <a:pt x="60883" y="3830"/>
                  </a:cubicBezTo>
                  <a:cubicBezTo>
                    <a:pt x="60761" y="3891"/>
                    <a:pt x="60700" y="4073"/>
                    <a:pt x="60791" y="4195"/>
                  </a:cubicBezTo>
                  <a:cubicBezTo>
                    <a:pt x="60852" y="4347"/>
                    <a:pt x="60974" y="4499"/>
                    <a:pt x="61065" y="4651"/>
                  </a:cubicBezTo>
                  <a:cubicBezTo>
                    <a:pt x="61095" y="4712"/>
                    <a:pt x="61065" y="4803"/>
                    <a:pt x="61004" y="4833"/>
                  </a:cubicBezTo>
                  <a:cubicBezTo>
                    <a:pt x="60731" y="4955"/>
                    <a:pt x="60487" y="5046"/>
                    <a:pt x="60214" y="5167"/>
                  </a:cubicBezTo>
                  <a:cubicBezTo>
                    <a:pt x="60032" y="5228"/>
                    <a:pt x="59819" y="5167"/>
                    <a:pt x="59697" y="5046"/>
                  </a:cubicBezTo>
                  <a:cubicBezTo>
                    <a:pt x="59606" y="4955"/>
                    <a:pt x="59576" y="4955"/>
                    <a:pt x="59454" y="5046"/>
                  </a:cubicBezTo>
                  <a:cubicBezTo>
                    <a:pt x="59150" y="5259"/>
                    <a:pt x="58876" y="5167"/>
                    <a:pt x="58816" y="4833"/>
                  </a:cubicBezTo>
                  <a:lnTo>
                    <a:pt x="58816" y="4681"/>
                  </a:lnTo>
                  <a:cubicBezTo>
                    <a:pt x="58785" y="4590"/>
                    <a:pt x="58664" y="4499"/>
                    <a:pt x="58573" y="4529"/>
                  </a:cubicBezTo>
                  <a:cubicBezTo>
                    <a:pt x="58208" y="4590"/>
                    <a:pt x="57843" y="4681"/>
                    <a:pt x="57509" y="4742"/>
                  </a:cubicBezTo>
                  <a:cubicBezTo>
                    <a:pt x="57357" y="4772"/>
                    <a:pt x="57235" y="4803"/>
                    <a:pt x="57114" y="4864"/>
                  </a:cubicBezTo>
                  <a:cubicBezTo>
                    <a:pt x="56992" y="4924"/>
                    <a:pt x="56840" y="5016"/>
                    <a:pt x="56718" y="5107"/>
                  </a:cubicBezTo>
                  <a:lnTo>
                    <a:pt x="56293" y="4894"/>
                  </a:lnTo>
                  <a:cubicBezTo>
                    <a:pt x="56262" y="4894"/>
                    <a:pt x="56262" y="4894"/>
                    <a:pt x="56232" y="4894"/>
                  </a:cubicBezTo>
                  <a:cubicBezTo>
                    <a:pt x="56232" y="4955"/>
                    <a:pt x="56232" y="4985"/>
                    <a:pt x="56202" y="5016"/>
                  </a:cubicBezTo>
                  <a:cubicBezTo>
                    <a:pt x="56141" y="5259"/>
                    <a:pt x="55837" y="5350"/>
                    <a:pt x="55685" y="5167"/>
                  </a:cubicBezTo>
                  <a:cubicBezTo>
                    <a:pt x="55624" y="5107"/>
                    <a:pt x="55563" y="5046"/>
                    <a:pt x="55533" y="4955"/>
                  </a:cubicBezTo>
                  <a:cubicBezTo>
                    <a:pt x="55503" y="4894"/>
                    <a:pt x="55442" y="4833"/>
                    <a:pt x="55381" y="4894"/>
                  </a:cubicBezTo>
                  <a:cubicBezTo>
                    <a:pt x="55259" y="4924"/>
                    <a:pt x="55168" y="4955"/>
                    <a:pt x="55047" y="4924"/>
                  </a:cubicBezTo>
                  <a:cubicBezTo>
                    <a:pt x="54925" y="4924"/>
                    <a:pt x="54834" y="4985"/>
                    <a:pt x="54803" y="5107"/>
                  </a:cubicBezTo>
                  <a:cubicBezTo>
                    <a:pt x="54773" y="5167"/>
                    <a:pt x="54773" y="5259"/>
                    <a:pt x="54773" y="5319"/>
                  </a:cubicBezTo>
                  <a:cubicBezTo>
                    <a:pt x="54743" y="5411"/>
                    <a:pt x="54803" y="5502"/>
                    <a:pt x="54895" y="5532"/>
                  </a:cubicBezTo>
                  <a:cubicBezTo>
                    <a:pt x="54955" y="5563"/>
                    <a:pt x="55047" y="5563"/>
                    <a:pt x="55138" y="5593"/>
                  </a:cubicBezTo>
                  <a:lnTo>
                    <a:pt x="55138" y="5593"/>
                  </a:lnTo>
                  <a:lnTo>
                    <a:pt x="55138" y="5593"/>
                  </a:lnTo>
                  <a:cubicBezTo>
                    <a:pt x="55138" y="5563"/>
                    <a:pt x="55138" y="5532"/>
                    <a:pt x="55138" y="5502"/>
                  </a:cubicBezTo>
                  <a:cubicBezTo>
                    <a:pt x="55138" y="5471"/>
                    <a:pt x="55199" y="5441"/>
                    <a:pt x="55229" y="5441"/>
                  </a:cubicBezTo>
                  <a:cubicBezTo>
                    <a:pt x="55229" y="5441"/>
                    <a:pt x="55229" y="5471"/>
                    <a:pt x="55229" y="5471"/>
                  </a:cubicBezTo>
                  <a:cubicBezTo>
                    <a:pt x="55229" y="5502"/>
                    <a:pt x="55229" y="5532"/>
                    <a:pt x="55199" y="5532"/>
                  </a:cubicBezTo>
                  <a:cubicBezTo>
                    <a:pt x="55168" y="5563"/>
                    <a:pt x="55138" y="5563"/>
                    <a:pt x="55107" y="5593"/>
                  </a:cubicBezTo>
                  <a:lnTo>
                    <a:pt x="55107" y="5623"/>
                  </a:lnTo>
                  <a:lnTo>
                    <a:pt x="55107" y="5623"/>
                  </a:lnTo>
                  <a:cubicBezTo>
                    <a:pt x="55107" y="5684"/>
                    <a:pt x="55077" y="5745"/>
                    <a:pt x="55047" y="5806"/>
                  </a:cubicBezTo>
                  <a:cubicBezTo>
                    <a:pt x="54925" y="5897"/>
                    <a:pt x="54834" y="6019"/>
                    <a:pt x="54743" y="6171"/>
                  </a:cubicBezTo>
                  <a:cubicBezTo>
                    <a:pt x="54621" y="6414"/>
                    <a:pt x="54348" y="6566"/>
                    <a:pt x="54074" y="6566"/>
                  </a:cubicBezTo>
                  <a:cubicBezTo>
                    <a:pt x="53983" y="6566"/>
                    <a:pt x="53922" y="6535"/>
                    <a:pt x="53983" y="6444"/>
                  </a:cubicBezTo>
                  <a:cubicBezTo>
                    <a:pt x="54044" y="6323"/>
                    <a:pt x="54074" y="6201"/>
                    <a:pt x="54074" y="6049"/>
                  </a:cubicBezTo>
                  <a:cubicBezTo>
                    <a:pt x="54074" y="5897"/>
                    <a:pt x="54287" y="5897"/>
                    <a:pt x="54348" y="5775"/>
                  </a:cubicBezTo>
                  <a:cubicBezTo>
                    <a:pt x="54348" y="5715"/>
                    <a:pt x="54408" y="5623"/>
                    <a:pt x="54408" y="5563"/>
                  </a:cubicBezTo>
                  <a:cubicBezTo>
                    <a:pt x="54348" y="5380"/>
                    <a:pt x="54378" y="5167"/>
                    <a:pt x="54500" y="4985"/>
                  </a:cubicBezTo>
                  <a:cubicBezTo>
                    <a:pt x="54560" y="4894"/>
                    <a:pt x="54560" y="4803"/>
                    <a:pt x="54560" y="4712"/>
                  </a:cubicBezTo>
                  <a:cubicBezTo>
                    <a:pt x="54530" y="4620"/>
                    <a:pt x="54530" y="4529"/>
                    <a:pt x="54591" y="4468"/>
                  </a:cubicBezTo>
                  <a:cubicBezTo>
                    <a:pt x="54682" y="4256"/>
                    <a:pt x="54773" y="4043"/>
                    <a:pt x="54834" y="3830"/>
                  </a:cubicBezTo>
                  <a:cubicBezTo>
                    <a:pt x="54895" y="3617"/>
                    <a:pt x="54925" y="3374"/>
                    <a:pt x="54986" y="3161"/>
                  </a:cubicBezTo>
                  <a:cubicBezTo>
                    <a:pt x="55077" y="2979"/>
                    <a:pt x="55047" y="2766"/>
                    <a:pt x="54955" y="2584"/>
                  </a:cubicBezTo>
                  <a:cubicBezTo>
                    <a:pt x="54864" y="2371"/>
                    <a:pt x="54773" y="2189"/>
                    <a:pt x="54682" y="1946"/>
                  </a:cubicBezTo>
                  <a:cubicBezTo>
                    <a:pt x="54682" y="1915"/>
                    <a:pt x="54651" y="1885"/>
                    <a:pt x="54621" y="1854"/>
                  </a:cubicBezTo>
                  <a:cubicBezTo>
                    <a:pt x="54378" y="1733"/>
                    <a:pt x="54256" y="1520"/>
                    <a:pt x="54104" y="1338"/>
                  </a:cubicBezTo>
                  <a:cubicBezTo>
                    <a:pt x="54044" y="1277"/>
                    <a:pt x="53952" y="1277"/>
                    <a:pt x="53922" y="1338"/>
                  </a:cubicBezTo>
                  <a:cubicBezTo>
                    <a:pt x="53892" y="1368"/>
                    <a:pt x="53892" y="1550"/>
                    <a:pt x="53770" y="1398"/>
                  </a:cubicBezTo>
                  <a:cubicBezTo>
                    <a:pt x="53648" y="1246"/>
                    <a:pt x="53466" y="1094"/>
                    <a:pt x="53284" y="1003"/>
                  </a:cubicBezTo>
                  <a:cubicBezTo>
                    <a:pt x="53132" y="942"/>
                    <a:pt x="52949" y="851"/>
                    <a:pt x="52797" y="760"/>
                  </a:cubicBezTo>
                  <a:cubicBezTo>
                    <a:pt x="52676" y="669"/>
                    <a:pt x="52493" y="639"/>
                    <a:pt x="52372" y="730"/>
                  </a:cubicBezTo>
                  <a:cubicBezTo>
                    <a:pt x="52098" y="912"/>
                    <a:pt x="51794" y="1034"/>
                    <a:pt x="51490" y="1125"/>
                  </a:cubicBezTo>
                  <a:cubicBezTo>
                    <a:pt x="51430" y="1155"/>
                    <a:pt x="51399" y="1216"/>
                    <a:pt x="51430" y="1277"/>
                  </a:cubicBezTo>
                  <a:cubicBezTo>
                    <a:pt x="51460" y="1338"/>
                    <a:pt x="51490" y="1398"/>
                    <a:pt x="51521" y="1459"/>
                  </a:cubicBezTo>
                  <a:cubicBezTo>
                    <a:pt x="51551" y="1581"/>
                    <a:pt x="51521" y="1702"/>
                    <a:pt x="51399" y="1763"/>
                  </a:cubicBezTo>
                  <a:cubicBezTo>
                    <a:pt x="51278" y="1854"/>
                    <a:pt x="51095" y="1763"/>
                    <a:pt x="51095" y="1611"/>
                  </a:cubicBezTo>
                  <a:lnTo>
                    <a:pt x="51095" y="1277"/>
                  </a:lnTo>
                  <a:cubicBezTo>
                    <a:pt x="51095" y="1155"/>
                    <a:pt x="51065" y="1064"/>
                    <a:pt x="51065" y="942"/>
                  </a:cubicBezTo>
                  <a:cubicBezTo>
                    <a:pt x="51004" y="821"/>
                    <a:pt x="50913" y="760"/>
                    <a:pt x="50791" y="760"/>
                  </a:cubicBezTo>
                  <a:lnTo>
                    <a:pt x="50518" y="851"/>
                  </a:lnTo>
                  <a:cubicBezTo>
                    <a:pt x="50396" y="882"/>
                    <a:pt x="50275" y="851"/>
                    <a:pt x="50153" y="791"/>
                  </a:cubicBezTo>
                  <a:cubicBezTo>
                    <a:pt x="50062" y="730"/>
                    <a:pt x="50001" y="669"/>
                    <a:pt x="50031" y="578"/>
                  </a:cubicBezTo>
                  <a:cubicBezTo>
                    <a:pt x="50062" y="365"/>
                    <a:pt x="49940" y="243"/>
                    <a:pt x="49788" y="122"/>
                  </a:cubicBezTo>
                  <a:cubicBezTo>
                    <a:pt x="49515" y="152"/>
                    <a:pt x="49302" y="0"/>
                    <a:pt x="49059" y="0"/>
                  </a:cubicBezTo>
                  <a:cubicBezTo>
                    <a:pt x="48998" y="0"/>
                    <a:pt x="48937" y="31"/>
                    <a:pt x="48876" y="91"/>
                  </a:cubicBezTo>
                  <a:cubicBezTo>
                    <a:pt x="48846" y="91"/>
                    <a:pt x="48816" y="152"/>
                    <a:pt x="48785" y="183"/>
                  </a:cubicBezTo>
                  <a:cubicBezTo>
                    <a:pt x="48603" y="547"/>
                    <a:pt x="48512" y="973"/>
                    <a:pt x="48542" y="1368"/>
                  </a:cubicBezTo>
                  <a:cubicBezTo>
                    <a:pt x="48572" y="1611"/>
                    <a:pt x="48542" y="1915"/>
                    <a:pt x="48846" y="2098"/>
                  </a:cubicBezTo>
                  <a:cubicBezTo>
                    <a:pt x="48998" y="2158"/>
                    <a:pt x="48937" y="2341"/>
                    <a:pt x="48998" y="2462"/>
                  </a:cubicBezTo>
                  <a:cubicBezTo>
                    <a:pt x="49028" y="2584"/>
                    <a:pt x="49028" y="2645"/>
                    <a:pt x="48907" y="2645"/>
                  </a:cubicBezTo>
                  <a:cubicBezTo>
                    <a:pt x="48755" y="2645"/>
                    <a:pt x="48603" y="2675"/>
                    <a:pt x="48451" y="2736"/>
                  </a:cubicBezTo>
                  <a:cubicBezTo>
                    <a:pt x="48390" y="2766"/>
                    <a:pt x="48360" y="2827"/>
                    <a:pt x="48360" y="2918"/>
                  </a:cubicBezTo>
                  <a:cubicBezTo>
                    <a:pt x="48360" y="2979"/>
                    <a:pt x="48420" y="3040"/>
                    <a:pt x="48390" y="3101"/>
                  </a:cubicBezTo>
                  <a:cubicBezTo>
                    <a:pt x="48329" y="3253"/>
                    <a:pt x="48238" y="3374"/>
                    <a:pt x="48147" y="3496"/>
                  </a:cubicBezTo>
                  <a:cubicBezTo>
                    <a:pt x="48116" y="3557"/>
                    <a:pt x="48086" y="3587"/>
                    <a:pt x="48025" y="3587"/>
                  </a:cubicBezTo>
                  <a:cubicBezTo>
                    <a:pt x="47904" y="3648"/>
                    <a:pt x="47752" y="3708"/>
                    <a:pt x="47600" y="3739"/>
                  </a:cubicBezTo>
                  <a:cubicBezTo>
                    <a:pt x="47569" y="3739"/>
                    <a:pt x="47539" y="3708"/>
                    <a:pt x="47569" y="3648"/>
                  </a:cubicBezTo>
                  <a:cubicBezTo>
                    <a:pt x="47569" y="3587"/>
                    <a:pt x="47600" y="3496"/>
                    <a:pt x="47630" y="3405"/>
                  </a:cubicBezTo>
                  <a:cubicBezTo>
                    <a:pt x="47721" y="3253"/>
                    <a:pt x="47508" y="3101"/>
                    <a:pt x="47387" y="3222"/>
                  </a:cubicBezTo>
                  <a:cubicBezTo>
                    <a:pt x="47265" y="3222"/>
                    <a:pt x="47113" y="3283"/>
                    <a:pt x="47083" y="3435"/>
                  </a:cubicBezTo>
                  <a:cubicBezTo>
                    <a:pt x="47053" y="3587"/>
                    <a:pt x="47022" y="3587"/>
                    <a:pt x="46931" y="3587"/>
                  </a:cubicBezTo>
                  <a:cubicBezTo>
                    <a:pt x="46809" y="3617"/>
                    <a:pt x="46749" y="3648"/>
                    <a:pt x="46657" y="3648"/>
                  </a:cubicBezTo>
                  <a:cubicBezTo>
                    <a:pt x="46505" y="3648"/>
                    <a:pt x="46384" y="3739"/>
                    <a:pt x="46323" y="3830"/>
                  </a:cubicBezTo>
                  <a:cubicBezTo>
                    <a:pt x="46201" y="3952"/>
                    <a:pt x="46171" y="4043"/>
                    <a:pt x="46323" y="4195"/>
                  </a:cubicBezTo>
                  <a:cubicBezTo>
                    <a:pt x="46353" y="4256"/>
                    <a:pt x="46353" y="4347"/>
                    <a:pt x="46323" y="4377"/>
                  </a:cubicBezTo>
                  <a:cubicBezTo>
                    <a:pt x="46141" y="4468"/>
                    <a:pt x="45958" y="4590"/>
                    <a:pt x="45776" y="4681"/>
                  </a:cubicBezTo>
                  <a:cubicBezTo>
                    <a:pt x="45624" y="4742"/>
                    <a:pt x="45472" y="4833"/>
                    <a:pt x="45350" y="4985"/>
                  </a:cubicBezTo>
                  <a:cubicBezTo>
                    <a:pt x="45259" y="5107"/>
                    <a:pt x="45077" y="5198"/>
                    <a:pt x="45016" y="5411"/>
                  </a:cubicBezTo>
                  <a:cubicBezTo>
                    <a:pt x="44986" y="5532"/>
                    <a:pt x="44894" y="5654"/>
                    <a:pt x="44742" y="5684"/>
                  </a:cubicBezTo>
                  <a:cubicBezTo>
                    <a:pt x="44560" y="5745"/>
                    <a:pt x="44621" y="5958"/>
                    <a:pt x="44469" y="6049"/>
                  </a:cubicBezTo>
                  <a:cubicBezTo>
                    <a:pt x="44408" y="6110"/>
                    <a:pt x="44347" y="6171"/>
                    <a:pt x="44317" y="6262"/>
                  </a:cubicBezTo>
                  <a:cubicBezTo>
                    <a:pt x="44256" y="6414"/>
                    <a:pt x="44256" y="6566"/>
                    <a:pt x="44317" y="6718"/>
                  </a:cubicBezTo>
                  <a:cubicBezTo>
                    <a:pt x="44347" y="6809"/>
                    <a:pt x="44378" y="6870"/>
                    <a:pt x="44469" y="6930"/>
                  </a:cubicBezTo>
                  <a:cubicBezTo>
                    <a:pt x="44621" y="7052"/>
                    <a:pt x="44773" y="7174"/>
                    <a:pt x="44986" y="7265"/>
                  </a:cubicBezTo>
                  <a:cubicBezTo>
                    <a:pt x="45198" y="7295"/>
                    <a:pt x="45381" y="7417"/>
                    <a:pt x="45563" y="7599"/>
                  </a:cubicBezTo>
                  <a:cubicBezTo>
                    <a:pt x="45563" y="7630"/>
                    <a:pt x="45594" y="7690"/>
                    <a:pt x="45594" y="7721"/>
                  </a:cubicBezTo>
                  <a:cubicBezTo>
                    <a:pt x="45563" y="7751"/>
                    <a:pt x="45533" y="7812"/>
                    <a:pt x="45502" y="7842"/>
                  </a:cubicBezTo>
                  <a:cubicBezTo>
                    <a:pt x="45411" y="7873"/>
                    <a:pt x="45411" y="7812"/>
                    <a:pt x="45381" y="7751"/>
                  </a:cubicBezTo>
                  <a:cubicBezTo>
                    <a:pt x="45350" y="7690"/>
                    <a:pt x="45320" y="7599"/>
                    <a:pt x="45229" y="7630"/>
                  </a:cubicBezTo>
                  <a:cubicBezTo>
                    <a:pt x="45138" y="7630"/>
                    <a:pt x="45046" y="7630"/>
                    <a:pt x="44986" y="7690"/>
                  </a:cubicBezTo>
                  <a:cubicBezTo>
                    <a:pt x="44742" y="7842"/>
                    <a:pt x="44499" y="7964"/>
                    <a:pt x="44256" y="8055"/>
                  </a:cubicBezTo>
                  <a:cubicBezTo>
                    <a:pt x="44013" y="8177"/>
                    <a:pt x="43739" y="8268"/>
                    <a:pt x="43496" y="8329"/>
                  </a:cubicBezTo>
                  <a:cubicBezTo>
                    <a:pt x="43405" y="8359"/>
                    <a:pt x="43314" y="8389"/>
                    <a:pt x="43223" y="8420"/>
                  </a:cubicBezTo>
                  <a:cubicBezTo>
                    <a:pt x="42980" y="8481"/>
                    <a:pt x="42888" y="8754"/>
                    <a:pt x="43040" y="8967"/>
                  </a:cubicBezTo>
                  <a:cubicBezTo>
                    <a:pt x="43101" y="9058"/>
                    <a:pt x="43162" y="9149"/>
                    <a:pt x="43223" y="9240"/>
                  </a:cubicBezTo>
                  <a:cubicBezTo>
                    <a:pt x="43344" y="9362"/>
                    <a:pt x="43405" y="9514"/>
                    <a:pt x="43435" y="9666"/>
                  </a:cubicBezTo>
                  <a:cubicBezTo>
                    <a:pt x="43466" y="9757"/>
                    <a:pt x="43496" y="9848"/>
                    <a:pt x="43557" y="9909"/>
                  </a:cubicBezTo>
                  <a:cubicBezTo>
                    <a:pt x="43587" y="9970"/>
                    <a:pt x="43648" y="10031"/>
                    <a:pt x="43739" y="10092"/>
                  </a:cubicBezTo>
                  <a:cubicBezTo>
                    <a:pt x="43922" y="10152"/>
                    <a:pt x="44104" y="10152"/>
                    <a:pt x="44287" y="10152"/>
                  </a:cubicBezTo>
                  <a:cubicBezTo>
                    <a:pt x="44408" y="10304"/>
                    <a:pt x="44560" y="10426"/>
                    <a:pt x="44712" y="10578"/>
                  </a:cubicBezTo>
                  <a:cubicBezTo>
                    <a:pt x="44742" y="10578"/>
                    <a:pt x="44803" y="10608"/>
                    <a:pt x="44834" y="10608"/>
                  </a:cubicBezTo>
                  <a:cubicBezTo>
                    <a:pt x="44955" y="10669"/>
                    <a:pt x="45046" y="10699"/>
                    <a:pt x="45138" y="10760"/>
                  </a:cubicBezTo>
                  <a:cubicBezTo>
                    <a:pt x="45229" y="10791"/>
                    <a:pt x="45290" y="10851"/>
                    <a:pt x="45320" y="10943"/>
                  </a:cubicBezTo>
                  <a:cubicBezTo>
                    <a:pt x="45350" y="11247"/>
                    <a:pt x="45472" y="11520"/>
                    <a:pt x="45624" y="11763"/>
                  </a:cubicBezTo>
                  <a:cubicBezTo>
                    <a:pt x="45685" y="11824"/>
                    <a:pt x="45624" y="11885"/>
                    <a:pt x="45563" y="11946"/>
                  </a:cubicBezTo>
                  <a:lnTo>
                    <a:pt x="45320" y="12067"/>
                  </a:lnTo>
                  <a:lnTo>
                    <a:pt x="45320" y="12098"/>
                  </a:lnTo>
                  <a:cubicBezTo>
                    <a:pt x="45320" y="12098"/>
                    <a:pt x="45320" y="12128"/>
                    <a:pt x="45290" y="12128"/>
                  </a:cubicBezTo>
                  <a:cubicBezTo>
                    <a:pt x="45290" y="12158"/>
                    <a:pt x="45290" y="12158"/>
                    <a:pt x="45290" y="12189"/>
                  </a:cubicBezTo>
                  <a:cubicBezTo>
                    <a:pt x="45290" y="12158"/>
                    <a:pt x="45320" y="12098"/>
                    <a:pt x="45320" y="12067"/>
                  </a:cubicBezTo>
                  <a:lnTo>
                    <a:pt x="45320" y="12067"/>
                  </a:lnTo>
                  <a:cubicBezTo>
                    <a:pt x="45320" y="12037"/>
                    <a:pt x="45290" y="12006"/>
                    <a:pt x="45259" y="11976"/>
                  </a:cubicBezTo>
                  <a:cubicBezTo>
                    <a:pt x="45077" y="11763"/>
                    <a:pt x="45046" y="11459"/>
                    <a:pt x="45168" y="11216"/>
                  </a:cubicBezTo>
                  <a:cubicBezTo>
                    <a:pt x="45198" y="11155"/>
                    <a:pt x="45198" y="11125"/>
                    <a:pt x="45198" y="11064"/>
                  </a:cubicBezTo>
                  <a:cubicBezTo>
                    <a:pt x="45198" y="10943"/>
                    <a:pt x="45107" y="10821"/>
                    <a:pt x="44955" y="10821"/>
                  </a:cubicBezTo>
                  <a:cubicBezTo>
                    <a:pt x="44834" y="10821"/>
                    <a:pt x="44742" y="10821"/>
                    <a:pt x="44621" y="10851"/>
                  </a:cubicBezTo>
                  <a:cubicBezTo>
                    <a:pt x="44408" y="10912"/>
                    <a:pt x="44195" y="10851"/>
                    <a:pt x="44043" y="10730"/>
                  </a:cubicBezTo>
                  <a:cubicBezTo>
                    <a:pt x="43952" y="10608"/>
                    <a:pt x="43831" y="10547"/>
                    <a:pt x="43709" y="10487"/>
                  </a:cubicBezTo>
                  <a:cubicBezTo>
                    <a:pt x="43527" y="10365"/>
                    <a:pt x="43314" y="10274"/>
                    <a:pt x="43101" y="10213"/>
                  </a:cubicBezTo>
                  <a:cubicBezTo>
                    <a:pt x="42888" y="10183"/>
                    <a:pt x="42676" y="10092"/>
                    <a:pt x="42463" y="10031"/>
                  </a:cubicBezTo>
                  <a:cubicBezTo>
                    <a:pt x="42372" y="10031"/>
                    <a:pt x="42311" y="10031"/>
                    <a:pt x="42280" y="10092"/>
                  </a:cubicBezTo>
                  <a:cubicBezTo>
                    <a:pt x="42159" y="10152"/>
                    <a:pt x="42098" y="10304"/>
                    <a:pt x="42098" y="10426"/>
                  </a:cubicBezTo>
                  <a:cubicBezTo>
                    <a:pt x="42098" y="10487"/>
                    <a:pt x="42128" y="10517"/>
                    <a:pt x="42159" y="10547"/>
                  </a:cubicBezTo>
                  <a:cubicBezTo>
                    <a:pt x="42220" y="10578"/>
                    <a:pt x="42280" y="10578"/>
                    <a:pt x="42341" y="10578"/>
                  </a:cubicBezTo>
                  <a:lnTo>
                    <a:pt x="42341" y="10578"/>
                  </a:lnTo>
                  <a:lnTo>
                    <a:pt x="42372" y="10547"/>
                  </a:lnTo>
                  <a:lnTo>
                    <a:pt x="42372" y="10608"/>
                  </a:lnTo>
                  <a:cubicBezTo>
                    <a:pt x="42402" y="10639"/>
                    <a:pt x="42463" y="10699"/>
                    <a:pt x="42493" y="10730"/>
                  </a:cubicBezTo>
                  <a:cubicBezTo>
                    <a:pt x="42554" y="10760"/>
                    <a:pt x="42615" y="10760"/>
                    <a:pt x="42706" y="10791"/>
                  </a:cubicBezTo>
                  <a:cubicBezTo>
                    <a:pt x="42767" y="10821"/>
                    <a:pt x="42797" y="10943"/>
                    <a:pt x="42767" y="11003"/>
                  </a:cubicBezTo>
                  <a:cubicBezTo>
                    <a:pt x="42736" y="11064"/>
                    <a:pt x="42645" y="11125"/>
                    <a:pt x="42584" y="11095"/>
                  </a:cubicBezTo>
                  <a:cubicBezTo>
                    <a:pt x="42493" y="11064"/>
                    <a:pt x="42432" y="11034"/>
                    <a:pt x="42341" y="11003"/>
                  </a:cubicBezTo>
                  <a:cubicBezTo>
                    <a:pt x="42280" y="10973"/>
                    <a:pt x="42220" y="10943"/>
                    <a:pt x="42159" y="10912"/>
                  </a:cubicBezTo>
                  <a:cubicBezTo>
                    <a:pt x="42068" y="10882"/>
                    <a:pt x="41976" y="10943"/>
                    <a:pt x="41916" y="11003"/>
                  </a:cubicBezTo>
                  <a:cubicBezTo>
                    <a:pt x="41885" y="11064"/>
                    <a:pt x="41855" y="11125"/>
                    <a:pt x="41885" y="11186"/>
                  </a:cubicBezTo>
                  <a:cubicBezTo>
                    <a:pt x="41976" y="11459"/>
                    <a:pt x="42189" y="11672"/>
                    <a:pt x="42463" y="11733"/>
                  </a:cubicBezTo>
                  <a:cubicBezTo>
                    <a:pt x="42615" y="11794"/>
                    <a:pt x="42767" y="11824"/>
                    <a:pt x="42919" y="11855"/>
                  </a:cubicBezTo>
                  <a:cubicBezTo>
                    <a:pt x="42980" y="11855"/>
                    <a:pt x="43040" y="11885"/>
                    <a:pt x="43101" y="11885"/>
                  </a:cubicBezTo>
                  <a:cubicBezTo>
                    <a:pt x="43132" y="11915"/>
                    <a:pt x="43132" y="11915"/>
                    <a:pt x="43162" y="11946"/>
                  </a:cubicBezTo>
                  <a:cubicBezTo>
                    <a:pt x="43162" y="12006"/>
                    <a:pt x="43162" y="12037"/>
                    <a:pt x="43101" y="12006"/>
                  </a:cubicBezTo>
                  <a:cubicBezTo>
                    <a:pt x="42980" y="11946"/>
                    <a:pt x="42858" y="11915"/>
                    <a:pt x="42767" y="11946"/>
                  </a:cubicBezTo>
                  <a:cubicBezTo>
                    <a:pt x="42554" y="11976"/>
                    <a:pt x="42341" y="11976"/>
                    <a:pt x="42159" y="11946"/>
                  </a:cubicBezTo>
                  <a:cubicBezTo>
                    <a:pt x="42037" y="11946"/>
                    <a:pt x="41916" y="11885"/>
                    <a:pt x="41885" y="11763"/>
                  </a:cubicBezTo>
                  <a:cubicBezTo>
                    <a:pt x="41855" y="11733"/>
                    <a:pt x="41824" y="11703"/>
                    <a:pt x="41824" y="11642"/>
                  </a:cubicBezTo>
                  <a:cubicBezTo>
                    <a:pt x="41642" y="11429"/>
                    <a:pt x="41551" y="11155"/>
                    <a:pt x="41521" y="10882"/>
                  </a:cubicBezTo>
                  <a:cubicBezTo>
                    <a:pt x="41490" y="10669"/>
                    <a:pt x="41429" y="10456"/>
                    <a:pt x="41277" y="10274"/>
                  </a:cubicBezTo>
                  <a:cubicBezTo>
                    <a:pt x="41217" y="10213"/>
                    <a:pt x="41186" y="10183"/>
                    <a:pt x="41125" y="10152"/>
                  </a:cubicBezTo>
                  <a:lnTo>
                    <a:pt x="41065" y="10152"/>
                  </a:lnTo>
                  <a:cubicBezTo>
                    <a:pt x="41034" y="10152"/>
                    <a:pt x="41034" y="10183"/>
                    <a:pt x="41034" y="10183"/>
                  </a:cubicBezTo>
                  <a:cubicBezTo>
                    <a:pt x="41065" y="10365"/>
                    <a:pt x="41125" y="10517"/>
                    <a:pt x="41186" y="10699"/>
                  </a:cubicBezTo>
                  <a:cubicBezTo>
                    <a:pt x="41217" y="10821"/>
                    <a:pt x="41186" y="10973"/>
                    <a:pt x="41125" y="11095"/>
                  </a:cubicBezTo>
                  <a:cubicBezTo>
                    <a:pt x="41095" y="11125"/>
                    <a:pt x="41095" y="11155"/>
                    <a:pt x="41065" y="11186"/>
                  </a:cubicBezTo>
                  <a:cubicBezTo>
                    <a:pt x="40943" y="11307"/>
                    <a:pt x="40882" y="11490"/>
                    <a:pt x="40943" y="11642"/>
                  </a:cubicBezTo>
                  <a:cubicBezTo>
                    <a:pt x="40973" y="11794"/>
                    <a:pt x="40882" y="11976"/>
                    <a:pt x="40973" y="12098"/>
                  </a:cubicBezTo>
                  <a:cubicBezTo>
                    <a:pt x="41095" y="12219"/>
                    <a:pt x="41186" y="12341"/>
                    <a:pt x="41308" y="12432"/>
                  </a:cubicBezTo>
                  <a:cubicBezTo>
                    <a:pt x="41399" y="12523"/>
                    <a:pt x="41490" y="12584"/>
                    <a:pt x="41581" y="12645"/>
                  </a:cubicBezTo>
                  <a:cubicBezTo>
                    <a:pt x="41703" y="12766"/>
                    <a:pt x="41764" y="12918"/>
                    <a:pt x="41764" y="13070"/>
                  </a:cubicBezTo>
                  <a:cubicBezTo>
                    <a:pt x="41764" y="13253"/>
                    <a:pt x="41764" y="13435"/>
                    <a:pt x="41794" y="13617"/>
                  </a:cubicBezTo>
                  <a:cubicBezTo>
                    <a:pt x="41885" y="13952"/>
                    <a:pt x="42007" y="14256"/>
                    <a:pt x="42189" y="14560"/>
                  </a:cubicBezTo>
                  <a:cubicBezTo>
                    <a:pt x="42220" y="14621"/>
                    <a:pt x="42311" y="14681"/>
                    <a:pt x="42402" y="14651"/>
                  </a:cubicBezTo>
                  <a:cubicBezTo>
                    <a:pt x="42584" y="14681"/>
                    <a:pt x="42767" y="14590"/>
                    <a:pt x="42888" y="14469"/>
                  </a:cubicBezTo>
                  <a:cubicBezTo>
                    <a:pt x="43040" y="14286"/>
                    <a:pt x="43223" y="14347"/>
                    <a:pt x="43375" y="14438"/>
                  </a:cubicBezTo>
                  <a:cubicBezTo>
                    <a:pt x="43405" y="14438"/>
                    <a:pt x="43435" y="14469"/>
                    <a:pt x="43435" y="14469"/>
                  </a:cubicBezTo>
                  <a:cubicBezTo>
                    <a:pt x="43435" y="14469"/>
                    <a:pt x="43405" y="14499"/>
                    <a:pt x="43375" y="14529"/>
                  </a:cubicBezTo>
                  <a:cubicBezTo>
                    <a:pt x="43192" y="14651"/>
                    <a:pt x="43010" y="14772"/>
                    <a:pt x="42828" y="14924"/>
                  </a:cubicBezTo>
                  <a:cubicBezTo>
                    <a:pt x="42676" y="15076"/>
                    <a:pt x="42645" y="15320"/>
                    <a:pt x="42767" y="15472"/>
                  </a:cubicBezTo>
                  <a:cubicBezTo>
                    <a:pt x="42858" y="15563"/>
                    <a:pt x="42949" y="15654"/>
                    <a:pt x="43010" y="15745"/>
                  </a:cubicBezTo>
                  <a:cubicBezTo>
                    <a:pt x="43101" y="15867"/>
                    <a:pt x="43132" y="16049"/>
                    <a:pt x="43071" y="16201"/>
                  </a:cubicBezTo>
                  <a:cubicBezTo>
                    <a:pt x="43010" y="16414"/>
                    <a:pt x="42949" y="16627"/>
                    <a:pt x="42980" y="16870"/>
                  </a:cubicBezTo>
                  <a:cubicBezTo>
                    <a:pt x="42949" y="16961"/>
                    <a:pt x="42919" y="17083"/>
                    <a:pt x="42858" y="17174"/>
                  </a:cubicBezTo>
                  <a:cubicBezTo>
                    <a:pt x="42706" y="17356"/>
                    <a:pt x="42584" y="17599"/>
                    <a:pt x="42524" y="17842"/>
                  </a:cubicBezTo>
                  <a:cubicBezTo>
                    <a:pt x="42524" y="17873"/>
                    <a:pt x="42463" y="17903"/>
                    <a:pt x="42432" y="17903"/>
                  </a:cubicBezTo>
                  <a:cubicBezTo>
                    <a:pt x="42159" y="17873"/>
                    <a:pt x="41885" y="17842"/>
                    <a:pt x="41612" y="17782"/>
                  </a:cubicBezTo>
                  <a:cubicBezTo>
                    <a:pt x="41581" y="17782"/>
                    <a:pt x="41490" y="17751"/>
                    <a:pt x="41490" y="17751"/>
                  </a:cubicBezTo>
                  <a:cubicBezTo>
                    <a:pt x="41490" y="17690"/>
                    <a:pt x="41490" y="17599"/>
                    <a:pt x="41490" y="17538"/>
                  </a:cubicBezTo>
                  <a:lnTo>
                    <a:pt x="41490" y="17538"/>
                  </a:lnTo>
                  <a:cubicBezTo>
                    <a:pt x="41460" y="17538"/>
                    <a:pt x="41429" y="17538"/>
                    <a:pt x="41490" y="17508"/>
                  </a:cubicBezTo>
                  <a:lnTo>
                    <a:pt x="41521" y="17538"/>
                  </a:lnTo>
                  <a:lnTo>
                    <a:pt x="41521" y="17538"/>
                  </a:lnTo>
                  <a:cubicBezTo>
                    <a:pt x="41581" y="17569"/>
                    <a:pt x="41642" y="17599"/>
                    <a:pt x="41703" y="17630"/>
                  </a:cubicBezTo>
                  <a:cubicBezTo>
                    <a:pt x="41885" y="17751"/>
                    <a:pt x="42128" y="17630"/>
                    <a:pt x="42189" y="17417"/>
                  </a:cubicBezTo>
                  <a:cubicBezTo>
                    <a:pt x="42341" y="17022"/>
                    <a:pt x="42463" y="16596"/>
                    <a:pt x="42524" y="16171"/>
                  </a:cubicBezTo>
                  <a:cubicBezTo>
                    <a:pt x="42524" y="16110"/>
                    <a:pt x="42524" y="16049"/>
                    <a:pt x="42493" y="15988"/>
                  </a:cubicBezTo>
                  <a:cubicBezTo>
                    <a:pt x="42402" y="15836"/>
                    <a:pt x="42341" y="15654"/>
                    <a:pt x="42372" y="15472"/>
                  </a:cubicBezTo>
                  <a:cubicBezTo>
                    <a:pt x="42402" y="15350"/>
                    <a:pt x="42341" y="15228"/>
                    <a:pt x="42250" y="15168"/>
                  </a:cubicBezTo>
                  <a:lnTo>
                    <a:pt x="41976" y="14985"/>
                  </a:lnTo>
                  <a:cubicBezTo>
                    <a:pt x="41824" y="14894"/>
                    <a:pt x="41733" y="14742"/>
                    <a:pt x="41703" y="14590"/>
                  </a:cubicBezTo>
                  <a:cubicBezTo>
                    <a:pt x="41521" y="14073"/>
                    <a:pt x="41308" y="13557"/>
                    <a:pt x="41186" y="13040"/>
                  </a:cubicBezTo>
                  <a:cubicBezTo>
                    <a:pt x="41095" y="12736"/>
                    <a:pt x="40913" y="12462"/>
                    <a:pt x="40639" y="12280"/>
                  </a:cubicBezTo>
                  <a:cubicBezTo>
                    <a:pt x="40517" y="12189"/>
                    <a:pt x="40426" y="12037"/>
                    <a:pt x="40457" y="11885"/>
                  </a:cubicBezTo>
                  <a:cubicBezTo>
                    <a:pt x="40457" y="11429"/>
                    <a:pt x="40396" y="10973"/>
                    <a:pt x="40274" y="10517"/>
                  </a:cubicBezTo>
                  <a:cubicBezTo>
                    <a:pt x="40244" y="10426"/>
                    <a:pt x="40183" y="10365"/>
                    <a:pt x="40092" y="10335"/>
                  </a:cubicBezTo>
                  <a:cubicBezTo>
                    <a:pt x="39758" y="10152"/>
                    <a:pt x="39393" y="10122"/>
                    <a:pt x="39028" y="10213"/>
                  </a:cubicBezTo>
                  <a:cubicBezTo>
                    <a:pt x="38967" y="10244"/>
                    <a:pt x="38846" y="10213"/>
                    <a:pt x="38755" y="10213"/>
                  </a:cubicBezTo>
                  <a:cubicBezTo>
                    <a:pt x="38694" y="10244"/>
                    <a:pt x="38663" y="10304"/>
                    <a:pt x="38633" y="10365"/>
                  </a:cubicBezTo>
                  <a:cubicBezTo>
                    <a:pt x="38603" y="10487"/>
                    <a:pt x="38603" y="10578"/>
                    <a:pt x="38633" y="10699"/>
                  </a:cubicBezTo>
                  <a:cubicBezTo>
                    <a:pt x="38633" y="11064"/>
                    <a:pt x="38633" y="11429"/>
                    <a:pt x="38663" y="11794"/>
                  </a:cubicBezTo>
                  <a:cubicBezTo>
                    <a:pt x="38694" y="11976"/>
                    <a:pt x="38633" y="12158"/>
                    <a:pt x="38511" y="12280"/>
                  </a:cubicBezTo>
                  <a:cubicBezTo>
                    <a:pt x="38359" y="12462"/>
                    <a:pt x="38299" y="12645"/>
                    <a:pt x="38329" y="12858"/>
                  </a:cubicBezTo>
                  <a:cubicBezTo>
                    <a:pt x="38299" y="13010"/>
                    <a:pt x="38359" y="13131"/>
                    <a:pt x="38481" y="13222"/>
                  </a:cubicBezTo>
                  <a:cubicBezTo>
                    <a:pt x="38603" y="13283"/>
                    <a:pt x="38694" y="13405"/>
                    <a:pt x="38724" y="13526"/>
                  </a:cubicBezTo>
                  <a:cubicBezTo>
                    <a:pt x="38755" y="13739"/>
                    <a:pt x="38907" y="13921"/>
                    <a:pt x="38785" y="14134"/>
                  </a:cubicBezTo>
                  <a:cubicBezTo>
                    <a:pt x="38785" y="14165"/>
                    <a:pt x="38785" y="14225"/>
                    <a:pt x="38785" y="14256"/>
                  </a:cubicBezTo>
                  <a:cubicBezTo>
                    <a:pt x="38907" y="14438"/>
                    <a:pt x="38998" y="14621"/>
                    <a:pt x="39119" y="14772"/>
                  </a:cubicBezTo>
                  <a:lnTo>
                    <a:pt x="39210" y="14772"/>
                  </a:lnTo>
                  <a:cubicBezTo>
                    <a:pt x="39302" y="14712"/>
                    <a:pt x="39454" y="14712"/>
                    <a:pt x="39514" y="14803"/>
                  </a:cubicBezTo>
                  <a:cubicBezTo>
                    <a:pt x="39666" y="15046"/>
                    <a:pt x="39910" y="15198"/>
                    <a:pt x="40153" y="15289"/>
                  </a:cubicBezTo>
                  <a:cubicBezTo>
                    <a:pt x="40183" y="15289"/>
                    <a:pt x="40214" y="15380"/>
                    <a:pt x="40214" y="15411"/>
                  </a:cubicBezTo>
                  <a:cubicBezTo>
                    <a:pt x="40214" y="15532"/>
                    <a:pt x="40214" y="15654"/>
                    <a:pt x="40214" y="15745"/>
                  </a:cubicBezTo>
                  <a:cubicBezTo>
                    <a:pt x="40214" y="15836"/>
                    <a:pt x="40122" y="15867"/>
                    <a:pt x="40062" y="15806"/>
                  </a:cubicBezTo>
                  <a:lnTo>
                    <a:pt x="39697" y="15563"/>
                  </a:lnTo>
                  <a:cubicBezTo>
                    <a:pt x="39606" y="15502"/>
                    <a:pt x="39484" y="15441"/>
                    <a:pt x="39393" y="15380"/>
                  </a:cubicBezTo>
                  <a:cubicBezTo>
                    <a:pt x="39241" y="15289"/>
                    <a:pt x="39058" y="15259"/>
                    <a:pt x="38876" y="15168"/>
                  </a:cubicBezTo>
                  <a:cubicBezTo>
                    <a:pt x="38724" y="15107"/>
                    <a:pt x="38603" y="15046"/>
                    <a:pt x="38451" y="14985"/>
                  </a:cubicBezTo>
                  <a:cubicBezTo>
                    <a:pt x="38238" y="15016"/>
                    <a:pt x="38147" y="14833"/>
                    <a:pt x="37995" y="14742"/>
                  </a:cubicBezTo>
                  <a:cubicBezTo>
                    <a:pt x="37691" y="14590"/>
                    <a:pt x="37326" y="14529"/>
                    <a:pt x="36992" y="14590"/>
                  </a:cubicBezTo>
                  <a:cubicBezTo>
                    <a:pt x="36961" y="14590"/>
                    <a:pt x="36900" y="14590"/>
                    <a:pt x="36870" y="14590"/>
                  </a:cubicBezTo>
                  <a:cubicBezTo>
                    <a:pt x="36475" y="14621"/>
                    <a:pt x="36080" y="14499"/>
                    <a:pt x="35776" y="14256"/>
                  </a:cubicBezTo>
                  <a:cubicBezTo>
                    <a:pt x="35624" y="14134"/>
                    <a:pt x="35441" y="14013"/>
                    <a:pt x="35289" y="13891"/>
                  </a:cubicBezTo>
                  <a:cubicBezTo>
                    <a:pt x="35198" y="13891"/>
                    <a:pt x="35137" y="13921"/>
                    <a:pt x="35107" y="13952"/>
                  </a:cubicBezTo>
                  <a:cubicBezTo>
                    <a:pt x="35077" y="13982"/>
                    <a:pt x="35077" y="14013"/>
                    <a:pt x="35077" y="14013"/>
                  </a:cubicBezTo>
                  <a:cubicBezTo>
                    <a:pt x="35016" y="14195"/>
                    <a:pt x="35077" y="14408"/>
                    <a:pt x="35229" y="14499"/>
                  </a:cubicBezTo>
                  <a:cubicBezTo>
                    <a:pt x="35381" y="14651"/>
                    <a:pt x="35654" y="14651"/>
                    <a:pt x="35776" y="14864"/>
                  </a:cubicBezTo>
                  <a:cubicBezTo>
                    <a:pt x="35806" y="14894"/>
                    <a:pt x="35867" y="14894"/>
                    <a:pt x="35928" y="14894"/>
                  </a:cubicBezTo>
                  <a:cubicBezTo>
                    <a:pt x="36019" y="14924"/>
                    <a:pt x="36080" y="14955"/>
                    <a:pt x="36141" y="15046"/>
                  </a:cubicBezTo>
                  <a:cubicBezTo>
                    <a:pt x="36262" y="15198"/>
                    <a:pt x="36384" y="15350"/>
                    <a:pt x="36536" y="15532"/>
                  </a:cubicBezTo>
                  <a:cubicBezTo>
                    <a:pt x="36596" y="15593"/>
                    <a:pt x="36566" y="15715"/>
                    <a:pt x="36505" y="15776"/>
                  </a:cubicBezTo>
                  <a:cubicBezTo>
                    <a:pt x="36353" y="15897"/>
                    <a:pt x="36201" y="15958"/>
                    <a:pt x="36141" y="16140"/>
                  </a:cubicBezTo>
                  <a:cubicBezTo>
                    <a:pt x="36141" y="16171"/>
                    <a:pt x="36110" y="16171"/>
                    <a:pt x="36110" y="16171"/>
                  </a:cubicBezTo>
                  <a:cubicBezTo>
                    <a:pt x="36049" y="16171"/>
                    <a:pt x="36019" y="16140"/>
                    <a:pt x="36019" y="16110"/>
                  </a:cubicBezTo>
                  <a:cubicBezTo>
                    <a:pt x="35989" y="16079"/>
                    <a:pt x="35958" y="15928"/>
                    <a:pt x="35928" y="15836"/>
                  </a:cubicBezTo>
                  <a:cubicBezTo>
                    <a:pt x="35897" y="15745"/>
                    <a:pt x="35776" y="15684"/>
                    <a:pt x="35654" y="15715"/>
                  </a:cubicBezTo>
                  <a:cubicBezTo>
                    <a:pt x="35502" y="15776"/>
                    <a:pt x="35350" y="15897"/>
                    <a:pt x="35168" y="15867"/>
                  </a:cubicBezTo>
                  <a:cubicBezTo>
                    <a:pt x="35137" y="15897"/>
                    <a:pt x="35107" y="15897"/>
                    <a:pt x="35107" y="15928"/>
                  </a:cubicBezTo>
                  <a:cubicBezTo>
                    <a:pt x="35046" y="16079"/>
                    <a:pt x="34894" y="16140"/>
                    <a:pt x="34712" y="16110"/>
                  </a:cubicBezTo>
                  <a:cubicBezTo>
                    <a:pt x="34560" y="16110"/>
                    <a:pt x="34408" y="16171"/>
                    <a:pt x="34286" y="16292"/>
                  </a:cubicBezTo>
                  <a:cubicBezTo>
                    <a:pt x="34165" y="16444"/>
                    <a:pt x="33982" y="16475"/>
                    <a:pt x="33830" y="16566"/>
                  </a:cubicBezTo>
                  <a:cubicBezTo>
                    <a:pt x="33800" y="16596"/>
                    <a:pt x="33709" y="16566"/>
                    <a:pt x="33648" y="16566"/>
                  </a:cubicBezTo>
                  <a:cubicBezTo>
                    <a:pt x="33648" y="16535"/>
                    <a:pt x="33648" y="16475"/>
                    <a:pt x="33648" y="16444"/>
                  </a:cubicBezTo>
                  <a:cubicBezTo>
                    <a:pt x="33678" y="16262"/>
                    <a:pt x="33618" y="16079"/>
                    <a:pt x="33496" y="15958"/>
                  </a:cubicBezTo>
                  <a:cubicBezTo>
                    <a:pt x="33344" y="15928"/>
                    <a:pt x="33223" y="15988"/>
                    <a:pt x="33162" y="16140"/>
                  </a:cubicBezTo>
                  <a:cubicBezTo>
                    <a:pt x="33162" y="16171"/>
                    <a:pt x="33101" y="16231"/>
                    <a:pt x="33071" y="16231"/>
                  </a:cubicBezTo>
                  <a:cubicBezTo>
                    <a:pt x="32949" y="16231"/>
                    <a:pt x="32919" y="16353"/>
                    <a:pt x="32827" y="16383"/>
                  </a:cubicBezTo>
                  <a:cubicBezTo>
                    <a:pt x="32706" y="16444"/>
                    <a:pt x="32615" y="16475"/>
                    <a:pt x="32493" y="16475"/>
                  </a:cubicBezTo>
                  <a:cubicBezTo>
                    <a:pt x="32341" y="16535"/>
                    <a:pt x="32219" y="16627"/>
                    <a:pt x="32098" y="16748"/>
                  </a:cubicBezTo>
                  <a:cubicBezTo>
                    <a:pt x="31885" y="17052"/>
                    <a:pt x="31581" y="17326"/>
                    <a:pt x="31277" y="17538"/>
                  </a:cubicBezTo>
                  <a:cubicBezTo>
                    <a:pt x="31186" y="17599"/>
                    <a:pt x="31156" y="17660"/>
                    <a:pt x="31125" y="17751"/>
                  </a:cubicBezTo>
                  <a:cubicBezTo>
                    <a:pt x="31125" y="17873"/>
                    <a:pt x="31095" y="17994"/>
                    <a:pt x="31064" y="18086"/>
                  </a:cubicBezTo>
                  <a:cubicBezTo>
                    <a:pt x="31064" y="18146"/>
                    <a:pt x="31034" y="18177"/>
                    <a:pt x="31004" y="18207"/>
                  </a:cubicBezTo>
                  <a:cubicBezTo>
                    <a:pt x="30821" y="18390"/>
                    <a:pt x="30548" y="18390"/>
                    <a:pt x="30335" y="18238"/>
                  </a:cubicBezTo>
                  <a:cubicBezTo>
                    <a:pt x="30244" y="18146"/>
                    <a:pt x="30122" y="18055"/>
                    <a:pt x="30031" y="17964"/>
                  </a:cubicBezTo>
                  <a:cubicBezTo>
                    <a:pt x="29940" y="17873"/>
                    <a:pt x="29940" y="17721"/>
                    <a:pt x="30031" y="17660"/>
                  </a:cubicBezTo>
                  <a:cubicBezTo>
                    <a:pt x="30153" y="17569"/>
                    <a:pt x="30274" y="17508"/>
                    <a:pt x="30365" y="17417"/>
                  </a:cubicBezTo>
                  <a:cubicBezTo>
                    <a:pt x="30457" y="17356"/>
                    <a:pt x="30457" y="17265"/>
                    <a:pt x="30396" y="17174"/>
                  </a:cubicBezTo>
                  <a:cubicBezTo>
                    <a:pt x="30305" y="17083"/>
                    <a:pt x="30213" y="16991"/>
                    <a:pt x="30122" y="16870"/>
                  </a:cubicBezTo>
                  <a:cubicBezTo>
                    <a:pt x="30001" y="16687"/>
                    <a:pt x="29788" y="16596"/>
                    <a:pt x="29545" y="16627"/>
                  </a:cubicBezTo>
                  <a:cubicBezTo>
                    <a:pt x="29362" y="16657"/>
                    <a:pt x="29180" y="16657"/>
                    <a:pt x="28998" y="16627"/>
                  </a:cubicBezTo>
                  <a:cubicBezTo>
                    <a:pt x="28998" y="16627"/>
                    <a:pt x="28967" y="16657"/>
                    <a:pt x="28967" y="16657"/>
                  </a:cubicBezTo>
                  <a:cubicBezTo>
                    <a:pt x="28906" y="16687"/>
                    <a:pt x="28906" y="16748"/>
                    <a:pt x="28967" y="16779"/>
                  </a:cubicBezTo>
                  <a:cubicBezTo>
                    <a:pt x="29271" y="16991"/>
                    <a:pt x="29393" y="17386"/>
                    <a:pt x="29301" y="17751"/>
                  </a:cubicBezTo>
                  <a:cubicBezTo>
                    <a:pt x="29301" y="17842"/>
                    <a:pt x="29301" y="17934"/>
                    <a:pt x="29301" y="18025"/>
                  </a:cubicBezTo>
                  <a:cubicBezTo>
                    <a:pt x="29271" y="18116"/>
                    <a:pt x="29332" y="18207"/>
                    <a:pt x="29423" y="18238"/>
                  </a:cubicBezTo>
                  <a:cubicBezTo>
                    <a:pt x="29575" y="18298"/>
                    <a:pt x="29636" y="18450"/>
                    <a:pt x="29636" y="18633"/>
                  </a:cubicBezTo>
                  <a:cubicBezTo>
                    <a:pt x="29636" y="18724"/>
                    <a:pt x="29636" y="18815"/>
                    <a:pt x="29605" y="18876"/>
                  </a:cubicBezTo>
                  <a:cubicBezTo>
                    <a:pt x="29605" y="18997"/>
                    <a:pt x="29514" y="19058"/>
                    <a:pt x="29423" y="19058"/>
                  </a:cubicBezTo>
                  <a:cubicBezTo>
                    <a:pt x="29301" y="19028"/>
                    <a:pt x="29149" y="18997"/>
                    <a:pt x="29028" y="18967"/>
                  </a:cubicBezTo>
                  <a:cubicBezTo>
                    <a:pt x="28876" y="18876"/>
                    <a:pt x="28663" y="18937"/>
                    <a:pt x="28572" y="19119"/>
                  </a:cubicBezTo>
                  <a:cubicBezTo>
                    <a:pt x="28511" y="19210"/>
                    <a:pt x="28420" y="19271"/>
                    <a:pt x="28329" y="19332"/>
                  </a:cubicBezTo>
                  <a:cubicBezTo>
                    <a:pt x="28207" y="19453"/>
                    <a:pt x="28086" y="19545"/>
                    <a:pt x="27994" y="19697"/>
                  </a:cubicBezTo>
                  <a:cubicBezTo>
                    <a:pt x="27812" y="19970"/>
                    <a:pt x="27660" y="20061"/>
                    <a:pt x="27994" y="20456"/>
                  </a:cubicBezTo>
                  <a:cubicBezTo>
                    <a:pt x="28025" y="20487"/>
                    <a:pt x="28055" y="20517"/>
                    <a:pt x="28086" y="20578"/>
                  </a:cubicBezTo>
                  <a:cubicBezTo>
                    <a:pt x="28116" y="20639"/>
                    <a:pt x="28086" y="20760"/>
                    <a:pt x="28025" y="20821"/>
                  </a:cubicBezTo>
                  <a:cubicBezTo>
                    <a:pt x="27994" y="20912"/>
                    <a:pt x="27873" y="20943"/>
                    <a:pt x="27782" y="20912"/>
                  </a:cubicBezTo>
                  <a:cubicBezTo>
                    <a:pt x="27447" y="20791"/>
                    <a:pt x="27143" y="20639"/>
                    <a:pt x="26809" y="20426"/>
                  </a:cubicBezTo>
                  <a:cubicBezTo>
                    <a:pt x="26779" y="20396"/>
                    <a:pt x="26687" y="20396"/>
                    <a:pt x="26627" y="20365"/>
                  </a:cubicBezTo>
                  <a:cubicBezTo>
                    <a:pt x="26566" y="20365"/>
                    <a:pt x="26505" y="20396"/>
                    <a:pt x="26475" y="20456"/>
                  </a:cubicBezTo>
                  <a:cubicBezTo>
                    <a:pt x="26414" y="20517"/>
                    <a:pt x="26383" y="20608"/>
                    <a:pt x="26353" y="20700"/>
                  </a:cubicBezTo>
                  <a:cubicBezTo>
                    <a:pt x="26323" y="20791"/>
                    <a:pt x="26353" y="20882"/>
                    <a:pt x="26414" y="20943"/>
                  </a:cubicBezTo>
                  <a:cubicBezTo>
                    <a:pt x="26535" y="21125"/>
                    <a:pt x="26718" y="21247"/>
                    <a:pt x="26931" y="21247"/>
                  </a:cubicBezTo>
                  <a:cubicBezTo>
                    <a:pt x="26961" y="21277"/>
                    <a:pt x="27022" y="21277"/>
                    <a:pt x="27052" y="21308"/>
                  </a:cubicBezTo>
                  <a:cubicBezTo>
                    <a:pt x="27113" y="21338"/>
                    <a:pt x="27143" y="21399"/>
                    <a:pt x="27113" y="21460"/>
                  </a:cubicBezTo>
                  <a:cubicBezTo>
                    <a:pt x="27113" y="21581"/>
                    <a:pt x="27022" y="21672"/>
                    <a:pt x="26900" y="21672"/>
                  </a:cubicBezTo>
                  <a:cubicBezTo>
                    <a:pt x="26687" y="21672"/>
                    <a:pt x="26444" y="21581"/>
                    <a:pt x="26292" y="21399"/>
                  </a:cubicBezTo>
                  <a:cubicBezTo>
                    <a:pt x="26201" y="21308"/>
                    <a:pt x="26080" y="21247"/>
                    <a:pt x="25928" y="21216"/>
                  </a:cubicBezTo>
                  <a:cubicBezTo>
                    <a:pt x="25836" y="21216"/>
                    <a:pt x="25776" y="21156"/>
                    <a:pt x="25745" y="21095"/>
                  </a:cubicBezTo>
                  <a:cubicBezTo>
                    <a:pt x="25715" y="20882"/>
                    <a:pt x="25624" y="20700"/>
                    <a:pt x="25502" y="20517"/>
                  </a:cubicBezTo>
                  <a:cubicBezTo>
                    <a:pt x="25441" y="20396"/>
                    <a:pt x="25441" y="20274"/>
                    <a:pt x="25472" y="20152"/>
                  </a:cubicBezTo>
                  <a:cubicBezTo>
                    <a:pt x="25532" y="19849"/>
                    <a:pt x="25350" y="19575"/>
                    <a:pt x="25076" y="19514"/>
                  </a:cubicBezTo>
                  <a:cubicBezTo>
                    <a:pt x="24955" y="19453"/>
                    <a:pt x="24833" y="19393"/>
                    <a:pt x="24742" y="19301"/>
                  </a:cubicBezTo>
                  <a:cubicBezTo>
                    <a:pt x="24651" y="19180"/>
                    <a:pt x="24499" y="19119"/>
                    <a:pt x="24438" y="18967"/>
                  </a:cubicBezTo>
                  <a:lnTo>
                    <a:pt x="24408" y="18967"/>
                  </a:lnTo>
                  <a:lnTo>
                    <a:pt x="24408" y="18937"/>
                  </a:lnTo>
                  <a:lnTo>
                    <a:pt x="24438" y="18937"/>
                  </a:lnTo>
                  <a:lnTo>
                    <a:pt x="24438" y="18937"/>
                  </a:lnTo>
                  <a:cubicBezTo>
                    <a:pt x="24621" y="18937"/>
                    <a:pt x="24833" y="18997"/>
                    <a:pt x="24985" y="19089"/>
                  </a:cubicBezTo>
                  <a:cubicBezTo>
                    <a:pt x="25472" y="19271"/>
                    <a:pt x="25988" y="19393"/>
                    <a:pt x="26505" y="19484"/>
                  </a:cubicBezTo>
                  <a:cubicBezTo>
                    <a:pt x="26870" y="19575"/>
                    <a:pt x="27265" y="19514"/>
                    <a:pt x="27630" y="19362"/>
                  </a:cubicBezTo>
                  <a:cubicBezTo>
                    <a:pt x="27690" y="19332"/>
                    <a:pt x="27751" y="19301"/>
                    <a:pt x="27812" y="19241"/>
                  </a:cubicBezTo>
                  <a:cubicBezTo>
                    <a:pt x="28025" y="19028"/>
                    <a:pt x="28177" y="18724"/>
                    <a:pt x="28238" y="18420"/>
                  </a:cubicBezTo>
                  <a:cubicBezTo>
                    <a:pt x="28238" y="18329"/>
                    <a:pt x="28238" y="18238"/>
                    <a:pt x="28177" y="18146"/>
                  </a:cubicBezTo>
                  <a:cubicBezTo>
                    <a:pt x="28055" y="17964"/>
                    <a:pt x="27934" y="17721"/>
                    <a:pt x="27690" y="17599"/>
                  </a:cubicBezTo>
                  <a:cubicBezTo>
                    <a:pt x="27599" y="17538"/>
                    <a:pt x="27508" y="17478"/>
                    <a:pt x="27447" y="17386"/>
                  </a:cubicBezTo>
                  <a:cubicBezTo>
                    <a:pt x="27326" y="17295"/>
                    <a:pt x="27204" y="17235"/>
                    <a:pt x="27083" y="17204"/>
                  </a:cubicBezTo>
                  <a:cubicBezTo>
                    <a:pt x="26870" y="17174"/>
                    <a:pt x="26657" y="17083"/>
                    <a:pt x="26475" y="16931"/>
                  </a:cubicBezTo>
                  <a:cubicBezTo>
                    <a:pt x="26292" y="16779"/>
                    <a:pt x="26110" y="16657"/>
                    <a:pt x="25928" y="16535"/>
                  </a:cubicBezTo>
                  <a:cubicBezTo>
                    <a:pt x="25532" y="16262"/>
                    <a:pt x="25046" y="16110"/>
                    <a:pt x="24560" y="16171"/>
                  </a:cubicBezTo>
                  <a:cubicBezTo>
                    <a:pt x="24469" y="16171"/>
                    <a:pt x="24408" y="16201"/>
                    <a:pt x="24317" y="16201"/>
                  </a:cubicBezTo>
                  <a:cubicBezTo>
                    <a:pt x="24195" y="16201"/>
                    <a:pt x="24073" y="16171"/>
                    <a:pt x="23982" y="16171"/>
                  </a:cubicBezTo>
                  <a:cubicBezTo>
                    <a:pt x="23861" y="16140"/>
                    <a:pt x="23921" y="16079"/>
                    <a:pt x="23921" y="16019"/>
                  </a:cubicBezTo>
                  <a:cubicBezTo>
                    <a:pt x="23952" y="15928"/>
                    <a:pt x="23952" y="15867"/>
                    <a:pt x="23891" y="15836"/>
                  </a:cubicBezTo>
                  <a:cubicBezTo>
                    <a:pt x="23800" y="15776"/>
                    <a:pt x="23739" y="15715"/>
                    <a:pt x="23648" y="15684"/>
                  </a:cubicBezTo>
                  <a:cubicBezTo>
                    <a:pt x="23557" y="15624"/>
                    <a:pt x="23465" y="15654"/>
                    <a:pt x="23405" y="15715"/>
                  </a:cubicBezTo>
                  <a:cubicBezTo>
                    <a:pt x="23314" y="15836"/>
                    <a:pt x="23162" y="15897"/>
                    <a:pt x="23040" y="15836"/>
                  </a:cubicBezTo>
                  <a:cubicBezTo>
                    <a:pt x="22918" y="15776"/>
                    <a:pt x="22766" y="15776"/>
                    <a:pt x="22645" y="15806"/>
                  </a:cubicBezTo>
                  <a:cubicBezTo>
                    <a:pt x="22584" y="15806"/>
                    <a:pt x="22523" y="15776"/>
                    <a:pt x="22462" y="15745"/>
                  </a:cubicBezTo>
                  <a:cubicBezTo>
                    <a:pt x="22432" y="15715"/>
                    <a:pt x="22402" y="15654"/>
                    <a:pt x="22402" y="15624"/>
                  </a:cubicBezTo>
                  <a:cubicBezTo>
                    <a:pt x="22402" y="15593"/>
                    <a:pt x="22432" y="15563"/>
                    <a:pt x="22493" y="15563"/>
                  </a:cubicBezTo>
                  <a:cubicBezTo>
                    <a:pt x="22614" y="15563"/>
                    <a:pt x="22706" y="15502"/>
                    <a:pt x="22797" y="15441"/>
                  </a:cubicBezTo>
                  <a:lnTo>
                    <a:pt x="23070" y="15228"/>
                  </a:lnTo>
                  <a:cubicBezTo>
                    <a:pt x="23101" y="15168"/>
                    <a:pt x="23101" y="15076"/>
                    <a:pt x="23040" y="15046"/>
                  </a:cubicBezTo>
                  <a:cubicBezTo>
                    <a:pt x="22736" y="14894"/>
                    <a:pt x="22432" y="14772"/>
                    <a:pt x="22098" y="14681"/>
                  </a:cubicBezTo>
                  <a:cubicBezTo>
                    <a:pt x="22037" y="14681"/>
                    <a:pt x="21976" y="14712"/>
                    <a:pt x="21915" y="14742"/>
                  </a:cubicBezTo>
                  <a:cubicBezTo>
                    <a:pt x="21885" y="14772"/>
                    <a:pt x="21855" y="14833"/>
                    <a:pt x="21855" y="14864"/>
                  </a:cubicBezTo>
                  <a:cubicBezTo>
                    <a:pt x="21824" y="14924"/>
                    <a:pt x="21763" y="14924"/>
                    <a:pt x="21733" y="14894"/>
                  </a:cubicBezTo>
                  <a:cubicBezTo>
                    <a:pt x="21733" y="14894"/>
                    <a:pt x="21733" y="14864"/>
                    <a:pt x="21733" y="14833"/>
                  </a:cubicBezTo>
                  <a:lnTo>
                    <a:pt x="21733" y="14651"/>
                  </a:lnTo>
                  <a:cubicBezTo>
                    <a:pt x="21733" y="14529"/>
                    <a:pt x="21642" y="14408"/>
                    <a:pt x="21551" y="14377"/>
                  </a:cubicBezTo>
                  <a:cubicBezTo>
                    <a:pt x="21459" y="14347"/>
                    <a:pt x="21338" y="14377"/>
                    <a:pt x="21277" y="14469"/>
                  </a:cubicBezTo>
                  <a:cubicBezTo>
                    <a:pt x="21216" y="14499"/>
                    <a:pt x="21155" y="14590"/>
                    <a:pt x="21155" y="14681"/>
                  </a:cubicBezTo>
                  <a:cubicBezTo>
                    <a:pt x="21155" y="14742"/>
                    <a:pt x="21125" y="14803"/>
                    <a:pt x="21095" y="14864"/>
                  </a:cubicBezTo>
                  <a:cubicBezTo>
                    <a:pt x="21095" y="14924"/>
                    <a:pt x="21034" y="14924"/>
                    <a:pt x="21003" y="14955"/>
                  </a:cubicBezTo>
                  <a:cubicBezTo>
                    <a:pt x="20943" y="14955"/>
                    <a:pt x="20943" y="14924"/>
                    <a:pt x="20943" y="14894"/>
                  </a:cubicBezTo>
                  <a:cubicBezTo>
                    <a:pt x="20912" y="14772"/>
                    <a:pt x="20882" y="14681"/>
                    <a:pt x="20730" y="14681"/>
                  </a:cubicBezTo>
                  <a:cubicBezTo>
                    <a:pt x="20639" y="14681"/>
                    <a:pt x="20639" y="14621"/>
                    <a:pt x="20639" y="14560"/>
                  </a:cubicBezTo>
                  <a:cubicBezTo>
                    <a:pt x="20608" y="14377"/>
                    <a:pt x="20456" y="14347"/>
                    <a:pt x="20396" y="14438"/>
                  </a:cubicBezTo>
                  <a:cubicBezTo>
                    <a:pt x="20274" y="14621"/>
                    <a:pt x="20000" y="14621"/>
                    <a:pt x="19909" y="14803"/>
                  </a:cubicBezTo>
                  <a:cubicBezTo>
                    <a:pt x="19727" y="14833"/>
                    <a:pt x="19636" y="14985"/>
                    <a:pt x="19453" y="15046"/>
                  </a:cubicBezTo>
                  <a:cubicBezTo>
                    <a:pt x="19423" y="15046"/>
                    <a:pt x="19423" y="15046"/>
                    <a:pt x="19392" y="15046"/>
                  </a:cubicBezTo>
                  <a:lnTo>
                    <a:pt x="19392" y="15046"/>
                  </a:lnTo>
                  <a:lnTo>
                    <a:pt x="19362" y="15046"/>
                  </a:lnTo>
                  <a:lnTo>
                    <a:pt x="19392" y="15016"/>
                  </a:lnTo>
                  <a:lnTo>
                    <a:pt x="19392" y="15016"/>
                  </a:lnTo>
                  <a:cubicBezTo>
                    <a:pt x="19392" y="14985"/>
                    <a:pt x="19392" y="14955"/>
                    <a:pt x="19392" y="14924"/>
                  </a:cubicBezTo>
                  <a:lnTo>
                    <a:pt x="19332" y="14924"/>
                  </a:lnTo>
                  <a:cubicBezTo>
                    <a:pt x="19058" y="14924"/>
                    <a:pt x="18997" y="14924"/>
                    <a:pt x="19089" y="15198"/>
                  </a:cubicBezTo>
                  <a:cubicBezTo>
                    <a:pt x="19089" y="15228"/>
                    <a:pt x="19089" y="15289"/>
                    <a:pt x="19089" y="15320"/>
                  </a:cubicBezTo>
                  <a:lnTo>
                    <a:pt x="19119" y="15320"/>
                  </a:lnTo>
                  <a:lnTo>
                    <a:pt x="19149" y="15350"/>
                  </a:lnTo>
                  <a:lnTo>
                    <a:pt x="19089" y="15350"/>
                  </a:lnTo>
                  <a:cubicBezTo>
                    <a:pt x="18845" y="15350"/>
                    <a:pt x="18572" y="15441"/>
                    <a:pt x="18359" y="15563"/>
                  </a:cubicBezTo>
                  <a:cubicBezTo>
                    <a:pt x="18329" y="15563"/>
                    <a:pt x="18329" y="15654"/>
                    <a:pt x="18329" y="15684"/>
                  </a:cubicBezTo>
                  <a:cubicBezTo>
                    <a:pt x="18359" y="15745"/>
                    <a:pt x="18389" y="15836"/>
                    <a:pt x="18389" y="15897"/>
                  </a:cubicBezTo>
                  <a:cubicBezTo>
                    <a:pt x="18359" y="15928"/>
                    <a:pt x="18268" y="15928"/>
                    <a:pt x="18207" y="15928"/>
                  </a:cubicBezTo>
                  <a:lnTo>
                    <a:pt x="17873" y="16049"/>
                  </a:lnTo>
                  <a:lnTo>
                    <a:pt x="17873" y="16049"/>
                  </a:lnTo>
                  <a:lnTo>
                    <a:pt x="17873" y="16049"/>
                  </a:lnTo>
                  <a:cubicBezTo>
                    <a:pt x="17903" y="15958"/>
                    <a:pt x="17903" y="15897"/>
                    <a:pt x="17873" y="15836"/>
                  </a:cubicBezTo>
                  <a:cubicBezTo>
                    <a:pt x="17873" y="15776"/>
                    <a:pt x="17812" y="15715"/>
                    <a:pt x="17721" y="15745"/>
                  </a:cubicBezTo>
                  <a:cubicBezTo>
                    <a:pt x="17721" y="15745"/>
                    <a:pt x="17660" y="15776"/>
                    <a:pt x="17660" y="15806"/>
                  </a:cubicBezTo>
                  <a:cubicBezTo>
                    <a:pt x="17660" y="15867"/>
                    <a:pt x="17721" y="15958"/>
                    <a:pt x="17751" y="16049"/>
                  </a:cubicBezTo>
                  <a:lnTo>
                    <a:pt x="17751" y="16049"/>
                  </a:lnTo>
                  <a:lnTo>
                    <a:pt x="17751" y="16049"/>
                  </a:lnTo>
                  <a:cubicBezTo>
                    <a:pt x="17599" y="16019"/>
                    <a:pt x="17417" y="16110"/>
                    <a:pt x="17356" y="16262"/>
                  </a:cubicBezTo>
                  <a:lnTo>
                    <a:pt x="17356" y="16262"/>
                  </a:lnTo>
                  <a:cubicBezTo>
                    <a:pt x="17326" y="16262"/>
                    <a:pt x="17417" y="16353"/>
                    <a:pt x="17326" y="16262"/>
                  </a:cubicBezTo>
                  <a:lnTo>
                    <a:pt x="17326" y="16262"/>
                  </a:lnTo>
                  <a:lnTo>
                    <a:pt x="17143" y="16262"/>
                  </a:lnTo>
                  <a:cubicBezTo>
                    <a:pt x="17022" y="16262"/>
                    <a:pt x="16900" y="16353"/>
                    <a:pt x="16870" y="16475"/>
                  </a:cubicBezTo>
                  <a:cubicBezTo>
                    <a:pt x="16809" y="16596"/>
                    <a:pt x="16839" y="16748"/>
                    <a:pt x="16961" y="16839"/>
                  </a:cubicBezTo>
                  <a:cubicBezTo>
                    <a:pt x="16991" y="16870"/>
                    <a:pt x="17022" y="16900"/>
                    <a:pt x="17052" y="16931"/>
                  </a:cubicBezTo>
                  <a:cubicBezTo>
                    <a:pt x="17113" y="16961"/>
                    <a:pt x="17082" y="17052"/>
                    <a:pt x="17022" y="17083"/>
                  </a:cubicBezTo>
                  <a:cubicBezTo>
                    <a:pt x="16961" y="17143"/>
                    <a:pt x="16900" y="17204"/>
                    <a:pt x="16778" y="17174"/>
                  </a:cubicBezTo>
                  <a:cubicBezTo>
                    <a:pt x="16687" y="17143"/>
                    <a:pt x="16566" y="17143"/>
                    <a:pt x="16444" y="17174"/>
                  </a:cubicBezTo>
                  <a:cubicBezTo>
                    <a:pt x="16383" y="17174"/>
                    <a:pt x="16323" y="17113"/>
                    <a:pt x="16353" y="17052"/>
                  </a:cubicBezTo>
                  <a:lnTo>
                    <a:pt x="16474" y="16718"/>
                  </a:lnTo>
                  <a:cubicBezTo>
                    <a:pt x="16474" y="16718"/>
                    <a:pt x="16444" y="16687"/>
                    <a:pt x="16414" y="16657"/>
                  </a:cubicBezTo>
                  <a:cubicBezTo>
                    <a:pt x="16414" y="16657"/>
                    <a:pt x="16383" y="16657"/>
                    <a:pt x="16383" y="16657"/>
                  </a:cubicBezTo>
                  <a:cubicBezTo>
                    <a:pt x="16201" y="16839"/>
                    <a:pt x="16049" y="16991"/>
                    <a:pt x="15897" y="17143"/>
                  </a:cubicBezTo>
                  <a:cubicBezTo>
                    <a:pt x="15836" y="17204"/>
                    <a:pt x="15897" y="17295"/>
                    <a:pt x="15927" y="17326"/>
                  </a:cubicBezTo>
                  <a:cubicBezTo>
                    <a:pt x="15988" y="17417"/>
                    <a:pt x="15988" y="17508"/>
                    <a:pt x="15897" y="17569"/>
                  </a:cubicBezTo>
                  <a:cubicBezTo>
                    <a:pt x="15867" y="17599"/>
                    <a:pt x="15867" y="17630"/>
                    <a:pt x="15836" y="17660"/>
                  </a:cubicBezTo>
                  <a:cubicBezTo>
                    <a:pt x="15927" y="17690"/>
                    <a:pt x="15988" y="17690"/>
                    <a:pt x="16079" y="17660"/>
                  </a:cubicBezTo>
                  <a:cubicBezTo>
                    <a:pt x="16231" y="17630"/>
                    <a:pt x="16383" y="17599"/>
                    <a:pt x="16535" y="17569"/>
                  </a:cubicBezTo>
                  <a:cubicBezTo>
                    <a:pt x="16626" y="17569"/>
                    <a:pt x="16718" y="17569"/>
                    <a:pt x="16809" y="17599"/>
                  </a:cubicBezTo>
                  <a:cubicBezTo>
                    <a:pt x="16809" y="17599"/>
                    <a:pt x="16839" y="17599"/>
                    <a:pt x="16870" y="17630"/>
                  </a:cubicBezTo>
                  <a:cubicBezTo>
                    <a:pt x="16839" y="17630"/>
                    <a:pt x="16839" y="17660"/>
                    <a:pt x="16809" y="17660"/>
                  </a:cubicBezTo>
                  <a:cubicBezTo>
                    <a:pt x="16718" y="17690"/>
                    <a:pt x="16657" y="17751"/>
                    <a:pt x="16566" y="17782"/>
                  </a:cubicBezTo>
                  <a:cubicBezTo>
                    <a:pt x="16535" y="17812"/>
                    <a:pt x="16474" y="17812"/>
                    <a:pt x="16444" y="17812"/>
                  </a:cubicBezTo>
                  <a:cubicBezTo>
                    <a:pt x="16323" y="17842"/>
                    <a:pt x="16323" y="17903"/>
                    <a:pt x="16353" y="18025"/>
                  </a:cubicBezTo>
                  <a:cubicBezTo>
                    <a:pt x="16262" y="18055"/>
                    <a:pt x="16171" y="18086"/>
                    <a:pt x="16140" y="18177"/>
                  </a:cubicBezTo>
                  <a:cubicBezTo>
                    <a:pt x="16110" y="18238"/>
                    <a:pt x="16140" y="18329"/>
                    <a:pt x="16140" y="18420"/>
                  </a:cubicBezTo>
                  <a:cubicBezTo>
                    <a:pt x="16140" y="18481"/>
                    <a:pt x="16110" y="18511"/>
                    <a:pt x="16079" y="18542"/>
                  </a:cubicBezTo>
                  <a:cubicBezTo>
                    <a:pt x="16049" y="18602"/>
                    <a:pt x="15988" y="18663"/>
                    <a:pt x="15988" y="18724"/>
                  </a:cubicBezTo>
                  <a:cubicBezTo>
                    <a:pt x="15988" y="18815"/>
                    <a:pt x="15927" y="18937"/>
                    <a:pt x="15836" y="18967"/>
                  </a:cubicBezTo>
                  <a:cubicBezTo>
                    <a:pt x="15684" y="19028"/>
                    <a:pt x="15593" y="19149"/>
                    <a:pt x="15563" y="19271"/>
                  </a:cubicBezTo>
                  <a:cubicBezTo>
                    <a:pt x="15563" y="19393"/>
                    <a:pt x="15441" y="19514"/>
                    <a:pt x="15411" y="19666"/>
                  </a:cubicBezTo>
                  <a:cubicBezTo>
                    <a:pt x="15411" y="19788"/>
                    <a:pt x="15411" y="19879"/>
                    <a:pt x="15259" y="19909"/>
                  </a:cubicBezTo>
                  <a:cubicBezTo>
                    <a:pt x="15198" y="19940"/>
                    <a:pt x="15167" y="20001"/>
                    <a:pt x="15198" y="20092"/>
                  </a:cubicBezTo>
                  <a:cubicBezTo>
                    <a:pt x="15228" y="20213"/>
                    <a:pt x="15228" y="20335"/>
                    <a:pt x="15198" y="20487"/>
                  </a:cubicBezTo>
                  <a:cubicBezTo>
                    <a:pt x="15167" y="20608"/>
                    <a:pt x="15137" y="20730"/>
                    <a:pt x="15107" y="20852"/>
                  </a:cubicBezTo>
                  <a:cubicBezTo>
                    <a:pt x="15076" y="20943"/>
                    <a:pt x="15015" y="21004"/>
                    <a:pt x="14924" y="21034"/>
                  </a:cubicBezTo>
                  <a:cubicBezTo>
                    <a:pt x="14864" y="21064"/>
                    <a:pt x="14803" y="21095"/>
                    <a:pt x="14742" y="21125"/>
                  </a:cubicBezTo>
                  <a:cubicBezTo>
                    <a:pt x="14712" y="21125"/>
                    <a:pt x="14681" y="21156"/>
                    <a:pt x="14651" y="21216"/>
                  </a:cubicBezTo>
                  <a:cubicBezTo>
                    <a:pt x="14651" y="21338"/>
                    <a:pt x="14651" y="21429"/>
                    <a:pt x="14529" y="21490"/>
                  </a:cubicBezTo>
                  <a:cubicBezTo>
                    <a:pt x="14316" y="21642"/>
                    <a:pt x="14134" y="21885"/>
                    <a:pt x="14043" y="22128"/>
                  </a:cubicBezTo>
                  <a:cubicBezTo>
                    <a:pt x="14012" y="22189"/>
                    <a:pt x="14012" y="22250"/>
                    <a:pt x="13952" y="22311"/>
                  </a:cubicBezTo>
                  <a:cubicBezTo>
                    <a:pt x="13921" y="22402"/>
                    <a:pt x="13830" y="22463"/>
                    <a:pt x="13739" y="22432"/>
                  </a:cubicBezTo>
                  <a:cubicBezTo>
                    <a:pt x="13648" y="22432"/>
                    <a:pt x="13556" y="22432"/>
                    <a:pt x="13465" y="22402"/>
                  </a:cubicBezTo>
                  <a:cubicBezTo>
                    <a:pt x="13435" y="22402"/>
                    <a:pt x="13435" y="22432"/>
                    <a:pt x="13405" y="22432"/>
                  </a:cubicBezTo>
                  <a:cubicBezTo>
                    <a:pt x="13374" y="22463"/>
                    <a:pt x="13374" y="22523"/>
                    <a:pt x="13405" y="22554"/>
                  </a:cubicBezTo>
                  <a:cubicBezTo>
                    <a:pt x="13435" y="22584"/>
                    <a:pt x="13435" y="22584"/>
                    <a:pt x="13465" y="22615"/>
                  </a:cubicBezTo>
                  <a:cubicBezTo>
                    <a:pt x="13496" y="22675"/>
                    <a:pt x="13496" y="22767"/>
                    <a:pt x="13435" y="22767"/>
                  </a:cubicBezTo>
                  <a:cubicBezTo>
                    <a:pt x="13222" y="22797"/>
                    <a:pt x="13101" y="23040"/>
                    <a:pt x="12888" y="23010"/>
                  </a:cubicBezTo>
                  <a:cubicBezTo>
                    <a:pt x="12736" y="23101"/>
                    <a:pt x="12584" y="23222"/>
                    <a:pt x="12462" y="23314"/>
                  </a:cubicBezTo>
                  <a:lnTo>
                    <a:pt x="12462" y="23374"/>
                  </a:lnTo>
                  <a:cubicBezTo>
                    <a:pt x="12493" y="23526"/>
                    <a:pt x="12401" y="23587"/>
                    <a:pt x="12280" y="23587"/>
                  </a:cubicBezTo>
                  <a:cubicBezTo>
                    <a:pt x="12189" y="23618"/>
                    <a:pt x="12098" y="23648"/>
                    <a:pt x="12006" y="23678"/>
                  </a:cubicBezTo>
                  <a:cubicBezTo>
                    <a:pt x="11946" y="23709"/>
                    <a:pt x="11915" y="23770"/>
                    <a:pt x="11885" y="23830"/>
                  </a:cubicBezTo>
                  <a:cubicBezTo>
                    <a:pt x="11854" y="23922"/>
                    <a:pt x="11885" y="24013"/>
                    <a:pt x="11854" y="24104"/>
                  </a:cubicBezTo>
                  <a:cubicBezTo>
                    <a:pt x="11824" y="24317"/>
                    <a:pt x="11915" y="24590"/>
                    <a:pt x="11794" y="24833"/>
                  </a:cubicBezTo>
                  <a:lnTo>
                    <a:pt x="11794" y="24894"/>
                  </a:lnTo>
                  <a:cubicBezTo>
                    <a:pt x="11854" y="25046"/>
                    <a:pt x="11946" y="25198"/>
                    <a:pt x="12067" y="25350"/>
                  </a:cubicBezTo>
                  <a:cubicBezTo>
                    <a:pt x="12098" y="25441"/>
                    <a:pt x="12158" y="25563"/>
                    <a:pt x="12189" y="25654"/>
                  </a:cubicBezTo>
                  <a:cubicBezTo>
                    <a:pt x="12189" y="25715"/>
                    <a:pt x="12189" y="25806"/>
                    <a:pt x="12128" y="25836"/>
                  </a:cubicBezTo>
                  <a:cubicBezTo>
                    <a:pt x="12098" y="25928"/>
                    <a:pt x="12037" y="25988"/>
                    <a:pt x="11976" y="26049"/>
                  </a:cubicBezTo>
                  <a:cubicBezTo>
                    <a:pt x="11946" y="26110"/>
                    <a:pt x="11946" y="26201"/>
                    <a:pt x="12006" y="26232"/>
                  </a:cubicBezTo>
                  <a:cubicBezTo>
                    <a:pt x="12067" y="26262"/>
                    <a:pt x="12128" y="26292"/>
                    <a:pt x="12189" y="26323"/>
                  </a:cubicBezTo>
                  <a:cubicBezTo>
                    <a:pt x="12249" y="26353"/>
                    <a:pt x="12310" y="26414"/>
                    <a:pt x="12249" y="26475"/>
                  </a:cubicBezTo>
                  <a:cubicBezTo>
                    <a:pt x="12219" y="26536"/>
                    <a:pt x="12128" y="26596"/>
                    <a:pt x="12098" y="26688"/>
                  </a:cubicBezTo>
                  <a:cubicBezTo>
                    <a:pt x="12037" y="26748"/>
                    <a:pt x="12067" y="26870"/>
                    <a:pt x="12128" y="26931"/>
                  </a:cubicBezTo>
                  <a:cubicBezTo>
                    <a:pt x="12341" y="27143"/>
                    <a:pt x="12614" y="27326"/>
                    <a:pt x="12918" y="27447"/>
                  </a:cubicBezTo>
                  <a:cubicBezTo>
                    <a:pt x="12949" y="27447"/>
                    <a:pt x="13009" y="27447"/>
                    <a:pt x="13040" y="27447"/>
                  </a:cubicBezTo>
                  <a:cubicBezTo>
                    <a:pt x="13313" y="27356"/>
                    <a:pt x="13617" y="27295"/>
                    <a:pt x="13800" y="27022"/>
                  </a:cubicBezTo>
                  <a:cubicBezTo>
                    <a:pt x="13860" y="26900"/>
                    <a:pt x="13952" y="26809"/>
                    <a:pt x="14073" y="26718"/>
                  </a:cubicBezTo>
                  <a:cubicBezTo>
                    <a:pt x="14256" y="26566"/>
                    <a:pt x="14499" y="26536"/>
                    <a:pt x="14590" y="26323"/>
                  </a:cubicBezTo>
                  <a:cubicBezTo>
                    <a:pt x="14620" y="26292"/>
                    <a:pt x="14620" y="26292"/>
                    <a:pt x="14651" y="26323"/>
                  </a:cubicBezTo>
                  <a:cubicBezTo>
                    <a:pt x="14712" y="26384"/>
                    <a:pt x="14803" y="26414"/>
                    <a:pt x="14833" y="26505"/>
                  </a:cubicBezTo>
                  <a:cubicBezTo>
                    <a:pt x="14864" y="26566"/>
                    <a:pt x="14864" y="26779"/>
                    <a:pt x="14894" y="26900"/>
                  </a:cubicBezTo>
                  <a:cubicBezTo>
                    <a:pt x="14955" y="27052"/>
                    <a:pt x="15015" y="27174"/>
                    <a:pt x="15046" y="27356"/>
                  </a:cubicBezTo>
                  <a:cubicBezTo>
                    <a:pt x="15076" y="27599"/>
                    <a:pt x="15167" y="27812"/>
                    <a:pt x="15319" y="28025"/>
                  </a:cubicBezTo>
                  <a:cubicBezTo>
                    <a:pt x="15411" y="28238"/>
                    <a:pt x="15532" y="28420"/>
                    <a:pt x="15684" y="28602"/>
                  </a:cubicBezTo>
                  <a:cubicBezTo>
                    <a:pt x="15745" y="28663"/>
                    <a:pt x="15684" y="28724"/>
                    <a:pt x="15684" y="28785"/>
                  </a:cubicBezTo>
                  <a:cubicBezTo>
                    <a:pt x="15684" y="28846"/>
                    <a:pt x="15654" y="28906"/>
                    <a:pt x="15623" y="28967"/>
                  </a:cubicBezTo>
                  <a:lnTo>
                    <a:pt x="15623" y="28967"/>
                  </a:lnTo>
                  <a:cubicBezTo>
                    <a:pt x="15623" y="28998"/>
                    <a:pt x="15623" y="28998"/>
                    <a:pt x="15623" y="29028"/>
                  </a:cubicBezTo>
                  <a:cubicBezTo>
                    <a:pt x="15654" y="29058"/>
                    <a:pt x="15715" y="29119"/>
                    <a:pt x="15715" y="29150"/>
                  </a:cubicBezTo>
                  <a:cubicBezTo>
                    <a:pt x="15897" y="29606"/>
                    <a:pt x="15958" y="29484"/>
                    <a:pt x="16353" y="29454"/>
                  </a:cubicBezTo>
                  <a:cubicBezTo>
                    <a:pt x="16444" y="29423"/>
                    <a:pt x="16505" y="29362"/>
                    <a:pt x="16505" y="29271"/>
                  </a:cubicBezTo>
                  <a:cubicBezTo>
                    <a:pt x="16535" y="29119"/>
                    <a:pt x="16657" y="29028"/>
                    <a:pt x="16809" y="28998"/>
                  </a:cubicBezTo>
                  <a:cubicBezTo>
                    <a:pt x="16870" y="28998"/>
                    <a:pt x="16930" y="28998"/>
                    <a:pt x="16991" y="28998"/>
                  </a:cubicBezTo>
                  <a:cubicBezTo>
                    <a:pt x="17174" y="29028"/>
                    <a:pt x="17356" y="28937"/>
                    <a:pt x="17447" y="28754"/>
                  </a:cubicBezTo>
                  <a:cubicBezTo>
                    <a:pt x="17751" y="28815"/>
                    <a:pt x="17751" y="28572"/>
                    <a:pt x="17781" y="28390"/>
                  </a:cubicBezTo>
                  <a:cubicBezTo>
                    <a:pt x="17812" y="28329"/>
                    <a:pt x="17812" y="28299"/>
                    <a:pt x="17781" y="28238"/>
                  </a:cubicBezTo>
                  <a:cubicBezTo>
                    <a:pt x="17812" y="28177"/>
                    <a:pt x="17721" y="28116"/>
                    <a:pt x="17660" y="28147"/>
                  </a:cubicBezTo>
                  <a:cubicBezTo>
                    <a:pt x="17630" y="28177"/>
                    <a:pt x="17630" y="28177"/>
                    <a:pt x="17599" y="28147"/>
                  </a:cubicBezTo>
                  <a:cubicBezTo>
                    <a:pt x="17569" y="28147"/>
                    <a:pt x="17569" y="28116"/>
                    <a:pt x="17569" y="28116"/>
                  </a:cubicBezTo>
                  <a:cubicBezTo>
                    <a:pt x="17538" y="27873"/>
                    <a:pt x="17569" y="27660"/>
                    <a:pt x="17630" y="27417"/>
                  </a:cubicBezTo>
                  <a:cubicBezTo>
                    <a:pt x="17660" y="27326"/>
                    <a:pt x="17690" y="27204"/>
                    <a:pt x="17690" y="27083"/>
                  </a:cubicBezTo>
                  <a:cubicBezTo>
                    <a:pt x="17690" y="26900"/>
                    <a:pt x="17781" y="26748"/>
                    <a:pt x="17933" y="26657"/>
                  </a:cubicBezTo>
                  <a:cubicBezTo>
                    <a:pt x="18055" y="26596"/>
                    <a:pt x="18177" y="26505"/>
                    <a:pt x="18298" y="26444"/>
                  </a:cubicBezTo>
                  <a:cubicBezTo>
                    <a:pt x="18420" y="26323"/>
                    <a:pt x="18481" y="26171"/>
                    <a:pt x="18481" y="26019"/>
                  </a:cubicBezTo>
                  <a:cubicBezTo>
                    <a:pt x="18481" y="25928"/>
                    <a:pt x="18511" y="25836"/>
                    <a:pt x="18511" y="25745"/>
                  </a:cubicBezTo>
                  <a:cubicBezTo>
                    <a:pt x="18511" y="25684"/>
                    <a:pt x="18481" y="25624"/>
                    <a:pt x="18450" y="25563"/>
                  </a:cubicBezTo>
                  <a:cubicBezTo>
                    <a:pt x="18329" y="25320"/>
                    <a:pt x="18116" y="25137"/>
                    <a:pt x="17873" y="24985"/>
                  </a:cubicBezTo>
                  <a:cubicBezTo>
                    <a:pt x="17751" y="24925"/>
                    <a:pt x="17660" y="24803"/>
                    <a:pt x="17690" y="24651"/>
                  </a:cubicBezTo>
                  <a:cubicBezTo>
                    <a:pt x="17690" y="24317"/>
                    <a:pt x="17690" y="23952"/>
                    <a:pt x="17721" y="23587"/>
                  </a:cubicBezTo>
                  <a:cubicBezTo>
                    <a:pt x="17721" y="23496"/>
                    <a:pt x="17751" y="23435"/>
                    <a:pt x="17781" y="23405"/>
                  </a:cubicBezTo>
                  <a:cubicBezTo>
                    <a:pt x="17964" y="23070"/>
                    <a:pt x="18207" y="22797"/>
                    <a:pt x="18511" y="22584"/>
                  </a:cubicBezTo>
                  <a:cubicBezTo>
                    <a:pt x="18633" y="22493"/>
                    <a:pt x="18785" y="22341"/>
                    <a:pt x="18906" y="22219"/>
                  </a:cubicBezTo>
                  <a:cubicBezTo>
                    <a:pt x="19089" y="22067"/>
                    <a:pt x="19240" y="21855"/>
                    <a:pt x="19301" y="21611"/>
                  </a:cubicBezTo>
                  <a:cubicBezTo>
                    <a:pt x="19362" y="21520"/>
                    <a:pt x="19362" y="21399"/>
                    <a:pt x="19332" y="21277"/>
                  </a:cubicBezTo>
                  <a:cubicBezTo>
                    <a:pt x="19271" y="21004"/>
                    <a:pt x="19332" y="20730"/>
                    <a:pt x="19453" y="20517"/>
                  </a:cubicBezTo>
                  <a:cubicBezTo>
                    <a:pt x="19575" y="20304"/>
                    <a:pt x="19696" y="20122"/>
                    <a:pt x="19970" y="20183"/>
                  </a:cubicBezTo>
                  <a:cubicBezTo>
                    <a:pt x="20304" y="20122"/>
                    <a:pt x="20608" y="20183"/>
                    <a:pt x="20912" y="20335"/>
                  </a:cubicBezTo>
                  <a:cubicBezTo>
                    <a:pt x="20973" y="20396"/>
                    <a:pt x="21034" y="20608"/>
                    <a:pt x="20973" y="20639"/>
                  </a:cubicBezTo>
                  <a:cubicBezTo>
                    <a:pt x="20882" y="20700"/>
                    <a:pt x="20760" y="20760"/>
                    <a:pt x="20760" y="20882"/>
                  </a:cubicBezTo>
                  <a:cubicBezTo>
                    <a:pt x="20760" y="20973"/>
                    <a:pt x="20730" y="21064"/>
                    <a:pt x="20669" y="21125"/>
                  </a:cubicBezTo>
                  <a:cubicBezTo>
                    <a:pt x="20487" y="21460"/>
                    <a:pt x="20244" y="21794"/>
                    <a:pt x="20000" y="22098"/>
                  </a:cubicBezTo>
                  <a:cubicBezTo>
                    <a:pt x="19940" y="22159"/>
                    <a:pt x="19879" y="22250"/>
                    <a:pt x="19818" y="22371"/>
                  </a:cubicBezTo>
                  <a:cubicBezTo>
                    <a:pt x="19788" y="22493"/>
                    <a:pt x="19636" y="22584"/>
                    <a:pt x="19514" y="22554"/>
                  </a:cubicBezTo>
                  <a:cubicBezTo>
                    <a:pt x="19423" y="22554"/>
                    <a:pt x="19362" y="22584"/>
                    <a:pt x="19392" y="22675"/>
                  </a:cubicBezTo>
                  <a:cubicBezTo>
                    <a:pt x="19392" y="22767"/>
                    <a:pt x="19392" y="22888"/>
                    <a:pt x="19362" y="23010"/>
                  </a:cubicBezTo>
                  <a:cubicBezTo>
                    <a:pt x="19332" y="23101"/>
                    <a:pt x="19332" y="23192"/>
                    <a:pt x="19362" y="23253"/>
                  </a:cubicBezTo>
                  <a:cubicBezTo>
                    <a:pt x="19362" y="23344"/>
                    <a:pt x="19423" y="23435"/>
                    <a:pt x="19423" y="23526"/>
                  </a:cubicBezTo>
                  <a:cubicBezTo>
                    <a:pt x="19544" y="23861"/>
                    <a:pt x="19575" y="24226"/>
                    <a:pt x="19575" y="24590"/>
                  </a:cubicBezTo>
                  <a:cubicBezTo>
                    <a:pt x="19544" y="24651"/>
                    <a:pt x="19544" y="24742"/>
                    <a:pt x="19575" y="24803"/>
                  </a:cubicBezTo>
                  <a:cubicBezTo>
                    <a:pt x="19575" y="24925"/>
                    <a:pt x="19636" y="25016"/>
                    <a:pt x="19757" y="25046"/>
                  </a:cubicBezTo>
                  <a:cubicBezTo>
                    <a:pt x="19818" y="25107"/>
                    <a:pt x="19909" y="25137"/>
                    <a:pt x="19970" y="25198"/>
                  </a:cubicBezTo>
                  <a:lnTo>
                    <a:pt x="19970" y="25198"/>
                  </a:lnTo>
                  <a:lnTo>
                    <a:pt x="19970" y="25198"/>
                  </a:lnTo>
                  <a:lnTo>
                    <a:pt x="20000" y="25168"/>
                  </a:lnTo>
                  <a:lnTo>
                    <a:pt x="19970" y="25198"/>
                  </a:lnTo>
                  <a:cubicBezTo>
                    <a:pt x="20031" y="25229"/>
                    <a:pt x="20092" y="25289"/>
                    <a:pt x="20152" y="25289"/>
                  </a:cubicBezTo>
                  <a:cubicBezTo>
                    <a:pt x="20274" y="25259"/>
                    <a:pt x="20396" y="25320"/>
                    <a:pt x="20456" y="25472"/>
                  </a:cubicBezTo>
                  <a:cubicBezTo>
                    <a:pt x="20548" y="25593"/>
                    <a:pt x="20699" y="25624"/>
                    <a:pt x="20821" y="25563"/>
                  </a:cubicBezTo>
                  <a:cubicBezTo>
                    <a:pt x="20943" y="25533"/>
                    <a:pt x="21064" y="25472"/>
                    <a:pt x="21186" y="25411"/>
                  </a:cubicBezTo>
                  <a:cubicBezTo>
                    <a:pt x="21611" y="25229"/>
                    <a:pt x="22037" y="25107"/>
                    <a:pt x="22493" y="25107"/>
                  </a:cubicBezTo>
                  <a:cubicBezTo>
                    <a:pt x="22645" y="25107"/>
                    <a:pt x="22827" y="25077"/>
                    <a:pt x="22979" y="25046"/>
                  </a:cubicBezTo>
                  <a:cubicBezTo>
                    <a:pt x="23010" y="25046"/>
                    <a:pt x="23070" y="25046"/>
                    <a:pt x="23101" y="25077"/>
                  </a:cubicBezTo>
                  <a:cubicBezTo>
                    <a:pt x="23162" y="25289"/>
                    <a:pt x="23405" y="25259"/>
                    <a:pt x="23526" y="25350"/>
                  </a:cubicBezTo>
                  <a:cubicBezTo>
                    <a:pt x="23526" y="25350"/>
                    <a:pt x="23587" y="25381"/>
                    <a:pt x="23587" y="25381"/>
                  </a:cubicBezTo>
                  <a:cubicBezTo>
                    <a:pt x="23587" y="25411"/>
                    <a:pt x="23587" y="25411"/>
                    <a:pt x="23587" y="25441"/>
                  </a:cubicBezTo>
                  <a:cubicBezTo>
                    <a:pt x="23526" y="25472"/>
                    <a:pt x="23435" y="25533"/>
                    <a:pt x="23374" y="25563"/>
                  </a:cubicBezTo>
                  <a:cubicBezTo>
                    <a:pt x="23253" y="25624"/>
                    <a:pt x="23101" y="25654"/>
                    <a:pt x="23040" y="25776"/>
                  </a:cubicBezTo>
                  <a:cubicBezTo>
                    <a:pt x="22888" y="26049"/>
                    <a:pt x="22675" y="26019"/>
                    <a:pt x="22462" y="25928"/>
                  </a:cubicBezTo>
                  <a:cubicBezTo>
                    <a:pt x="22310" y="25897"/>
                    <a:pt x="22158" y="25836"/>
                    <a:pt x="21976" y="25836"/>
                  </a:cubicBezTo>
                  <a:cubicBezTo>
                    <a:pt x="21915" y="25806"/>
                    <a:pt x="21855" y="25806"/>
                    <a:pt x="21794" y="25836"/>
                  </a:cubicBezTo>
                  <a:cubicBezTo>
                    <a:pt x="21581" y="25897"/>
                    <a:pt x="21368" y="25958"/>
                    <a:pt x="21155" y="26049"/>
                  </a:cubicBezTo>
                  <a:cubicBezTo>
                    <a:pt x="20912" y="26110"/>
                    <a:pt x="20760" y="26292"/>
                    <a:pt x="20760" y="26536"/>
                  </a:cubicBezTo>
                  <a:cubicBezTo>
                    <a:pt x="20730" y="26657"/>
                    <a:pt x="20639" y="26748"/>
                    <a:pt x="20548" y="26779"/>
                  </a:cubicBezTo>
                  <a:cubicBezTo>
                    <a:pt x="20456" y="26809"/>
                    <a:pt x="20365" y="26809"/>
                    <a:pt x="20274" y="26840"/>
                  </a:cubicBezTo>
                  <a:cubicBezTo>
                    <a:pt x="20092" y="26900"/>
                    <a:pt x="20092" y="27022"/>
                    <a:pt x="20183" y="27204"/>
                  </a:cubicBezTo>
                  <a:lnTo>
                    <a:pt x="20213" y="27265"/>
                  </a:lnTo>
                  <a:cubicBezTo>
                    <a:pt x="20396" y="27204"/>
                    <a:pt x="20578" y="27143"/>
                    <a:pt x="20699" y="26992"/>
                  </a:cubicBezTo>
                  <a:cubicBezTo>
                    <a:pt x="20791" y="26931"/>
                    <a:pt x="20821" y="26931"/>
                    <a:pt x="20943" y="26992"/>
                  </a:cubicBezTo>
                  <a:cubicBezTo>
                    <a:pt x="21003" y="27052"/>
                    <a:pt x="21064" y="27113"/>
                    <a:pt x="21155" y="27174"/>
                  </a:cubicBezTo>
                  <a:cubicBezTo>
                    <a:pt x="21216" y="27204"/>
                    <a:pt x="21247" y="27265"/>
                    <a:pt x="21277" y="27326"/>
                  </a:cubicBezTo>
                  <a:cubicBezTo>
                    <a:pt x="21277" y="27508"/>
                    <a:pt x="21277" y="27691"/>
                    <a:pt x="21277" y="27873"/>
                  </a:cubicBezTo>
                  <a:cubicBezTo>
                    <a:pt x="21247" y="27964"/>
                    <a:pt x="21186" y="28025"/>
                    <a:pt x="21095" y="28055"/>
                  </a:cubicBezTo>
                  <a:cubicBezTo>
                    <a:pt x="21034" y="28055"/>
                    <a:pt x="20973" y="28055"/>
                    <a:pt x="20912" y="27995"/>
                  </a:cubicBezTo>
                  <a:cubicBezTo>
                    <a:pt x="20821" y="27903"/>
                    <a:pt x="20730" y="27812"/>
                    <a:pt x="20639" y="27691"/>
                  </a:cubicBezTo>
                  <a:cubicBezTo>
                    <a:pt x="20578" y="27599"/>
                    <a:pt x="20456" y="27569"/>
                    <a:pt x="20365" y="27599"/>
                  </a:cubicBezTo>
                  <a:cubicBezTo>
                    <a:pt x="20183" y="27660"/>
                    <a:pt x="20031" y="27782"/>
                    <a:pt x="19970" y="27964"/>
                  </a:cubicBezTo>
                  <a:cubicBezTo>
                    <a:pt x="19940" y="28086"/>
                    <a:pt x="19879" y="28207"/>
                    <a:pt x="19818" y="28329"/>
                  </a:cubicBezTo>
                  <a:cubicBezTo>
                    <a:pt x="19757" y="28511"/>
                    <a:pt x="19757" y="28694"/>
                    <a:pt x="19788" y="28876"/>
                  </a:cubicBezTo>
                  <a:cubicBezTo>
                    <a:pt x="19818" y="29089"/>
                    <a:pt x="19848" y="29302"/>
                    <a:pt x="19879" y="29545"/>
                  </a:cubicBezTo>
                  <a:cubicBezTo>
                    <a:pt x="19879" y="29575"/>
                    <a:pt x="19879" y="29636"/>
                    <a:pt x="19818" y="29636"/>
                  </a:cubicBezTo>
                  <a:cubicBezTo>
                    <a:pt x="19727" y="29697"/>
                    <a:pt x="19605" y="29727"/>
                    <a:pt x="19514" y="29757"/>
                  </a:cubicBezTo>
                  <a:cubicBezTo>
                    <a:pt x="19392" y="29818"/>
                    <a:pt x="19332" y="29909"/>
                    <a:pt x="19332" y="30031"/>
                  </a:cubicBezTo>
                  <a:cubicBezTo>
                    <a:pt x="19301" y="30244"/>
                    <a:pt x="18876" y="30274"/>
                    <a:pt x="18754" y="30092"/>
                  </a:cubicBezTo>
                  <a:cubicBezTo>
                    <a:pt x="18724" y="30061"/>
                    <a:pt x="18724" y="30031"/>
                    <a:pt x="18693" y="30001"/>
                  </a:cubicBezTo>
                  <a:cubicBezTo>
                    <a:pt x="18633" y="29879"/>
                    <a:pt x="18511" y="29818"/>
                    <a:pt x="18420" y="29849"/>
                  </a:cubicBezTo>
                  <a:cubicBezTo>
                    <a:pt x="18177" y="29849"/>
                    <a:pt x="17964" y="29909"/>
                    <a:pt x="17781" y="30031"/>
                  </a:cubicBezTo>
                  <a:cubicBezTo>
                    <a:pt x="17508" y="30213"/>
                    <a:pt x="17204" y="30365"/>
                    <a:pt x="16930" y="30487"/>
                  </a:cubicBezTo>
                  <a:cubicBezTo>
                    <a:pt x="16839" y="30548"/>
                    <a:pt x="16778" y="30669"/>
                    <a:pt x="16687" y="30730"/>
                  </a:cubicBezTo>
                  <a:cubicBezTo>
                    <a:pt x="16626" y="30761"/>
                    <a:pt x="16566" y="30761"/>
                    <a:pt x="16505" y="30730"/>
                  </a:cubicBezTo>
                  <a:cubicBezTo>
                    <a:pt x="16383" y="30639"/>
                    <a:pt x="16262" y="30517"/>
                    <a:pt x="16171" y="30396"/>
                  </a:cubicBezTo>
                  <a:cubicBezTo>
                    <a:pt x="16140" y="30365"/>
                    <a:pt x="16171" y="30274"/>
                    <a:pt x="16171" y="30213"/>
                  </a:cubicBezTo>
                  <a:cubicBezTo>
                    <a:pt x="16171" y="30122"/>
                    <a:pt x="16079" y="30092"/>
                    <a:pt x="16019" y="30122"/>
                  </a:cubicBezTo>
                  <a:cubicBezTo>
                    <a:pt x="15927" y="30213"/>
                    <a:pt x="15806" y="30274"/>
                    <a:pt x="15684" y="30305"/>
                  </a:cubicBezTo>
                  <a:cubicBezTo>
                    <a:pt x="15471" y="30335"/>
                    <a:pt x="15289" y="30426"/>
                    <a:pt x="15107" y="30548"/>
                  </a:cubicBezTo>
                  <a:cubicBezTo>
                    <a:pt x="15076" y="30578"/>
                    <a:pt x="15046" y="30548"/>
                    <a:pt x="15015" y="30548"/>
                  </a:cubicBezTo>
                  <a:cubicBezTo>
                    <a:pt x="14924" y="30426"/>
                    <a:pt x="14833" y="30365"/>
                    <a:pt x="14742" y="30335"/>
                  </a:cubicBezTo>
                  <a:cubicBezTo>
                    <a:pt x="14620" y="30305"/>
                    <a:pt x="14529" y="30274"/>
                    <a:pt x="14438" y="30213"/>
                  </a:cubicBezTo>
                  <a:cubicBezTo>
                    <a:pt x="14347" y="30122"/>
                    <a:pt x="14316" y="30031"/>
                    <a:pt x="14286" y="29909"/>
                  </a:cubicBezTo>
                  <a:cubicBezTo>
                    <a:pt x="14286" y="29879"/>
                    <a:pt x="14286" y="29849"/>
                    <a:pt x="14316" y="29818"/>
                  </a:cubicBezTo>
                  <a:cubicBezTo>
                    <a:pt x="14316" y="29818"/>
                    <a:pt x="14347" y="29788"/>
                    <a:pt x="14377" y="29818"/>
                  </a:cubicBezTo>
                  <a:cubicBezTo>
                    <a:pt x="14560" y="29849"/>
                    <a:pt x="14742" y="29940"/>
                    <a:pt x="14924" y="30061"/>
                  </a:cubicBezTo>
                  <a:cubicBezTo>
                    <a:pt x="15107" y="30213"/>
                    <a:pt x="15289" y="30153"/>
                    <a:pt x="15411" y="29909"/>
                  </a:cubicBezTo>
                  <a:cubicBezTo>
                    <a:pt x="15563" y="29666"/>
                    <a:pt x="15654" y="29332"/>
                    <a:pt x="15623" y="29028"/>
                  </a:cubicBezTo>
                  <a:lnTo>
                    <a:pt x="15593" y="29028"/>
                  </a:lnTo>
                  <a:lnTo>
                    <a:pt x="15593" y="29028"/>
                  </a:lnTo>
                  <a:cubicBezTo>
                    <a:pt x="15380" y="28998"/>
                    <a:pt x="15137" y="29089"/>
                    <a:pt x="15015" y="29271"/>
                  </a:cubicBezTo>
                  <a:cubicBezTo>
                    <a:pt x="14924" y="29332"/>
                    <a:pt x="14924" y="29454"/>
                    <a:pt x="14985" y="29514"/>
                  </a:cubicBezTo>
                  <a:cubicBezTo>
                    <a:pt x="15015" y="29606"/>
                    <a:pt x="15076" y="29666"/>
                    <a:pt x="15137" y="29757"/>
                  </a:cubicBezTo>
                  <a:cubicBezTo>
                    <a:pt x="15167" y="29849"/>
                    <a:pt x="15137" y="29849"/>
                    <a:pt x="15107" y="29879"/>
                  </a:cubicBezTo>
                  <a:cubicBezTo>
                    <a:pt x="15076" y="29879"/>
                    <a:pt x="15015" y="29879"/>
                    <a:pt x="14985" y="29879"/>
                  </a:cubicBezTo>
                  <a:lnTo>
                    <a:pt x="14924" y="29818"/>
                  </a:lnTo>
                  <a:cubicBezTo>
                    <a:pt x="14772" y="29697"/>
                    <a:pt x="14712" y="29484"/>
                    <a:pt x="14529" y="29393"/>
                  </a:cubicBezTo>
                  <a:cubicBezTo>
                    <a:pt x="14499" y="29393"/>
                    <a:pt x="14499" y="29302"/>
                    <a:pt x="14529" y="29271"/>
                  </a:cubicBezTo>
                  <a:cubicBezTo>
                    <a:pt x="14529" y="29089"/>
                    <a:pt x="14651" y="28967"/>
                    <a:pt x="14803" y="28906"/>
                  </a:cubicBezTo>
                  <a:cubicBezTo>
                    <a:pt x="14833" y="28876"/>
                    <a:pt x="14833" y="28846"/>
                    <a:pt x="14803" y="28785"/>
                  </a:cubicBezTo>
                  <a:cubicBezTo>
                    <a:pt x="14772" y="28754"/>
                    <a:pt x="14772" y="28754"/>
                    <a:pt x="14742" y="28754"/>
                  </a:cubicBezTo>
                  <a:cubicBezTo>
                    <a:pt x="14529" y="28663"/>
                    <a:pt x="14438" y="28420"/>
                    <a:pt x="14560" y="28238"/>
                  </a:cubicBezTo>
                  <a:cubicBezTo>
                    <a:pt x="14620" y="28116"/>
                    <a:pt x="14620" y="28025"/>
                    <a:pt x="14620" y="27903"/>
                  </a:cubicBezTo>
                  <a:cubicBezTo>
                    <a:pt x="14620" y="27843"/>
                    <a:pt x="14529" y="27751"/>
                    <a:pt x="14499" y="27782"/>
                  </a:cubicBezTo>
                  <a:cubicBezTo>
                    <a:pt x="14438" y="27782"/>
                    <a:pt x="14408" y="27782"/>
                    <a:pt x="14347" y="27812"/>
                  </a:cubicBezTo>
                  <a:cubicBezTo>
                    <a:pt x="14104" y="27964"/>
                    <a:pt x="13921" y="28177"/>
                    <a:pt x="13617" y="28299"/>
                  </a:cubicBezTo>
                  <a:cubicBezTo>
                    <a:pt x="13587" y="28299"/>
                    <a:pt x="13556" y="28359"/>
                    <a:pt x="13556" y="28390"/>
                  </a:cubicBezTo>
                  <a:cubicBezTo>
                    <a:pt x="13556" y="28663"/>
                    <a:pt x="13374" y="28906"/>
                    <a:pt x="13496" y="29180"/>
                  </a:cubicBezTo>
                  <a:cubicBezTo>
                    <a:pt x="13496" y="29210"/>
                    <a:pt x="13465" y="29271"/>
                    <a:pt x="13435" y="29302"/>
                  </a:cubicBezTo>
                  <a:cubicBezTo>
                    <a:pt x="13405" y="29393"/>
                    <a:pt x="13435" y="29484"/>
                    <a:pt x="13496" y="29575"/>
                  </a:cubicBezTo>
                  <a:cubicBezTo>
                    <a:pt x="13556" y="29606"/>
                    <a:pt x="13587" y="29666"/>
                    <a:pt x="13617" y="29727"/>
                  </a:cubicBezTo>
                  <a:cubicBezTo>
                    <a:pt x="13678" y="30001"/>
                    <a:pt x="13739" y="30305"/>
                    <a:pt x="13800" y="30578"/>
                  </a:cubicBezTo>
                  <a:cubicBezTo>
                    <a:pt x="13800" y="30730"/>
                    <a:pt x="13587" y="30973"/>
                    <a:pt x="13435" y="30943"/>
                  </a:cubicBezTo>
                  <a:cubicBezTo>
                    <a:pt x="13283" y="30882"/>
                    <a:pt x="13070" y="30882"/>
                    <a:pt x="12918" y="30973"/>
                  </a:cubicBezTo>
                  <a:cubicBezTo>
                    <a:pt x="12766" y="31065"/>
                    <a:pt x="12645" y="31125"/>
                    <a:pt x="12462" y="31156"/>
                  </a:cubicBezTo>
                  <a:cubicBezTo>
                    <a:pt x="12280" y="31186"/>
                    <a:pt x="12098" y="31277"/>
                    <a:pt x="11915" y="31399"/>
                  </a:cubicBezTo>
                  <a:cubicBezTo>
                    <a:pt x="11763" y="31460"/>
                    <a:pt x="11642" y="31612"/>
                    <a:pt x="11581" y="31794"/>
                  </a:cubicBezTo>
                  <a:cubicBezTo>
                    <a:pt x="11520" y="32189"/>
                    <a:pt x="11277" y="32554"/>
                    <a:pt x="10912" y="32767"/>
                  </a:cubicBezTo>
                  <a:cubicBezTo>
                    <a:pt x="10821" y="32858"/>
                    <a:pt x="10669" y="32888"/>
                    <a:pt x="10578" y="32979"/>
                  </a:cubicBezTo>
                  <a:cubicBezTo>
                    <a:pt x="10517" y="33010"/>
                    <a:pt x="10456" y="33071"/>
                    <a:pt x="10426" y="33131"/>
                  </a:cubicBezTo>
                  <a:cubicBezTo>
                    <a:pt x="10395" y="33223"/>
                    <a:pt x="10395" y="33314"/>
                    <a:pt x="10365" y="33375"/>
                  </a:cubicBezTo>
                  <a:cubicBezTo>
                    <a:pt x="10335" y="33527"/>
                    <a:pt x="10213" y="33618"/>
                    <a:pt x="10091" y="33648"/>
                  </a:cubicBezTo>
                  <a:cubicBezTo>
                    <a:pt x="10031" y="33679"/>
                    <a:pt x="9939" y="33709"/>
                    <a:pt x="9879" y="33709"/>
                  </a:cubicBezTo>
                  <a:cubicBezTo>
                    <a:pt x="9787" y="33739"/>
                    <a:pt x="9696" y="33831"/>
                    <a:pt x="9635" y="33922"/>
                  </a:cubicBezTo>
                  <a:cubicBezTo>
                    <a:pt x="9575" y="34074"/>
                    <a:pt x="9423" y="34074"/>
                    <a:pt x="9271" y="34074"/>
                  </a:cubicBezTo>
                  <a:cubicBezTo>
                    <a:pt x="9180" y="34043"/>
                    <a:pt x="9058" y="33982"/>
                    <a:pt x="8967" y="33922"/>
                  </a:cubicBezTo>
                  <a:cubicBezTo>
                    <a:pt x="8936" y="33891"/>
                    <a:pt x="8845" y="33861"/>
                    <a:pt x="8784" y="33861"/>
                  </a:cubicBezTo>
                  <a:cubicBezTo>
                    <a:pt x="8724" y="33861"/>
                    <a:pt x="8632" y="33952"/>
                    <a:pt x="8663" y="34013"/>
                  </a:cubicBezTo>
                  <a:cubicBezTo>
                    <a:pt x="8693" y="34134"/>
                    <a:pt x="8724" y="34256"/>
                    <a:pt x="8754" y="34378"/>
                  </a:cubicBezTo>
                  <a:cubicBezTo>
                    <a:pt x="8784" y="34499"/>
                    <a:pt x="8693" y="34560"/>
                    <a:pt x="8602" y="34560"/>
                  </a:cubicBezTo>
                  <a:cubicBezTo>
                    <a:pt x="8420" y="34560"/>
                    <a:pt x="8268" y="34560"/>
                    <a:pt x="8116" y="34499"/>
                  </a:cubicBezTo>
                  <a:cubicBezTo>
                    <a:pt x="8055" y="34438"/>
                    <a:pt x="7964" y="34378"/>
                    <a:pt x="7872" y="34378"/>
                  </a:cubicBezTo>
                  <a:cubicBezTo>
                    <a:pt x="7690" y="34408"/>
                    <a:pt x="7538" y="34469"/>
                    <a:pt x="7356" y="34530"/>
                  </a:cubicBezTo>
                  <a:cubicBezTo>
                    <a:pt x="7295" y="34560"/>
                    <a:pt x="7265" y="34621"/>
                    <a:pt x="7265" y="34682"/>
                  </a:cubicBezTo>
                  <a:cubicBezTo>
                    <a:pt x="7295" y="34925"/>
                    <a:pt x="7325" y="35138"/>
                    <a:pt x="7629" y="35168"/>
                  </a:cubicBezTo>
                  <a:cubicBezTo>
                    <a:pt x="7781" y="35168"/>
                    <a:pt x="7903" y="35259"/>
                    <a:pt x="8024" y="35289"/>
                  </a:cubicBezTo>
                  <a:cubicBezTo>
                    <a:pt x="8207" y="35350"/>
                    <a:pt x="8389" y="35472"/>
                    <a:pt x="8450" y="35685"/>
                  </a:cubicBezTo>
                  <a:cubicBezTo>
                    <a:pt x="8511" y="35867"/>
                    <a:pt x="8663" y="36049"/>
                    <a:pt x="8845" y="36141"/>
                  </a:cubicBezTo>
                  <a:cubicBezTo>
                    <a:pt x="8967" y="36232"/>
                    <a:pt x="9028" y="36353"/>
                    <a:pt x="8997" y="36505"/>
                  </a:cubicBezTo>
                  <a:cubicBezTo>
                    <a:pt x="8997" y="36870"/>
                    <a:pt x="8967" y="37235"/>
                    <a:pt x="8936" y="37569"/>
                  </a:cubicBezTo>
                  <a:cubicBezTo>
                    <a:pt x="8906" y="37721"/>
                    <a:pt x="8876" y="37843"/>
                    <a:pt x="8815" y="37964"/>
                  </a:cubicBezTo>
                  <a:cubicBezTo>
                    <a:pt x="8784" y="38086"/>
                    <a:pt x="8632" y="38207"/>
                    <a:pt x="8511" y="38147"/>
                  </a:cubicBezTo>
                  <a:cubicBezTo>
                    <a:pt x="8268" y="38055"/>
                    <a:pt x="7994" y="38177"/>
                    <a:pt x="7781" y="38055"/>
                  </a:cubicBezTo>
                  <a:cubicBezTo>
                    <a:pt x="7721" y="38025"/>
                    <a:pt x="7629" y="38025"/>
                    <a:pt x="7569" y="38055"/>
                  </a:cubicBezTo>
                  <a:cubicBezTo>
                    <a:pt x="7356" y="38116"/>
                    <a:pt x="7113" y="38116"/>
                    <a:pt x="6900" y="38025"/>
                  </a:cubicBezTo>
                  <a:cubicBezTo>
                    <a:pt x="6657" y="37934"/>
                    <a:pt x="6414" y="37934"/>
                    <a:pt x="6170" y="37964"/>
                  </a:cubicBezTo>
                  <a:cubicBezTo>
                    <a:pt x="6110" y="37995"/>
                    <a:pt x="6049" y="37995"/>
                    <a:pt x="5958" y="37964"/>
                  </a:cubicBezTo>
                  <a:cubicBezTo>
                    <a:pt x="5714" y="37843"/>
                    <a:pt x="5410" y="37904"/>
                    <a:pt x="5228" y="38116"/>
                  </a:cubicBezTo>
                  <a:cubicBezTo>
                    <a:pt x="5198" y="38147"/>
                    <a:pt x="5106" y="38147"/>
                    <a:pt x="5046" y="38177"/>
                  </a:cubicBezTo>
                  <a:cubicBezTo>
                    <a:pt x="5015" y="38207"/>
                    <a:pt x="4955" y="38207"/>
                    <a:pt x="4924" y="38238"/>
                  </a:cubicBezTo>
                  <a:cubicBezTo>
                    <a:pt x="4833" y="38268"/>
                    <a:pt x="4772" y="38390"/>
                    <a:pt x="4833" y="38481"/>
                  </a:cubicBezTo>
                  <a:cubicBezTo>
                    <a:pt x="4955" y="38694"/>
                    <a:pt x="4985" y="38937"/>
                    <a:pt x="4955" y="39180"/>
                  </a:cubicBezTo>
                  <a:lnTo>
                    <a:pt x="4955" y="39241"/>
                  </a:lnTo>
                  <a:cubicBezTo>
                    <a:pt x="5046" y="39727"/>
                    <a:pt x="4955" y="40244"/>
                    <a:pt x="4742" y="40700"/>
                  </a:cubicBezTo>
                  <a:cubicBezTo>
                    <a:pt x="4681" y="40821"/>
                    <a:pt x="4620" y="40943"/>
                    <a:pt x="4590" y="41095"/>
                  </a:cubicBezTo>
                  <a:cubicBezTo>
                    <a:pt x="4559" y="41156"/>
                    <a:pt x="4559" y="41277"/>
                    <a:pt x="4620" y="41338"/>
                  </a:cubicBezTo>
                  <a:cubicBezTo>
                    <a:pt x="4803" y="41551"/>
                    <a:pt x="4894" y="41855"/>
                    <a:pt x="4863" y="42159"/>
                  </a:cubicBezTo>
                  <a:cubicBezTo>
                    <a:pt x="4863" y="42189"/>
                    <a:pt x="4863" y="42250"/>
                    <a:pt x="4863" y="42280"/>
                  </a:cubicBezTo>
                  <a:cubicBezTo>
                    <a:pt x="4863" y="42341"/>
                    <a:pt x="4894" y="42372"/>
                    <a:pt x="4955" y="42402"/>
                  </a:cubicBezTo>
                  <a:cubicBezTo>
                    <a:pt x="5106" y="42463"/>
                    <a:pt x="5289" y="42493"/>
                    <a:pt x="5471" y="42493"/>
                  </a:cubicBezTo>
                  <a:cubicBezTo>
                    <a:pt x="5562" y="42463"/>
                    <a:pt x="5654" y="42463"/>
                    <a:pt x="5745" y="42463"/>
                  </a:cubicBezTo>
                  <a:cubicBezTo>
                    <a:pt x="5836" y="42463"/>
                    <a:pt x="5958" y="42493"/>
                    <a:pt x="6018" y="42584"/>
                  </a:cubicBezTo>
                  <a:cubicBezTo>
                    <a:pt x="6110" y="42736"/>
                    <a:pt x="6201" y="42858"/>
                    <a:pt x="6292" y="43010"/>
                  </a:cubicBezTo>
                  <a:cubicBezTo>
                    <a:pt x="6383" y="43162"/>
                    <a:pt x="6565" y="43192"/>
                    <a:pt x="6748" y="43132"/>
                  </a:cubicBezTo>
                  <a:cubicBezTo>
                    <a:pt x="6839" y="43071"/>
                    <a:pt x="6930" y="43010"/>
                    <a:pt x="7021" y="42949"/>
                  </a:cubicBezTo>
                  <a:cubicBezTo>
                    <a:pt x="7234" y="42797"/>
                    <a:pt x="7508" y="42706"/>
                    <a:pt x="7781" y="42736"/>
                  </a:cubicBezTo>
                  <a:cubicBezTo>
                    <a:pt x="7994" y="42736"/>
                    <a:pt x="8207" y="42736"/>
                    <a:pt x="8389" y="42706"/>
                  </a:cubicBezTo>
                  <a:cubicBezTo>
                    <a:pt x="8511" y="42706"/>
                    <a:pt x="8632" y="42645"/>
                    <a:pt x="8693" y="42554"/>
                  </a:cubicBezTo>
                  <a:cubicBezTo>
                    <a:pt x="8754" y="42432"/>
                    <a:pt x="8876" y="42372"/>
                    <a:pt x="8997" y="42311"/>
                  </a:cubicBezTo>
                  <a:cubicBezTo>
                    <a:pt x="9149" y="42280"/>
                    <a:pt x="9240" y="42189"/>
                    <a:pt x="9271" y="42037"/>
                  </a:cubicBezTo>
                  <a:cubicBezTo>
                    <a:pt x="9331" y="41855"/>
                    <a:pt x="9453" y="41673"/>
                    <a:pt x="9605" y="41521"/>
                  </a:cubicBezTo>
                  <a:cubicBezTo>
                    <a:pt x="9666" y="41460"/>
                    <a:pt x="9696" y="41369"/>
                    <a:pt x="9635" y="41277"/>
                  </a:cubicBezTo>
                  <a:cubicBezTo>
                    <a:pt x="9392" y="40943"/>
                    <a:pt x="9514" y="40700"/>
                    <a:pt x="9757" y="40457"/>
                  </a:cubicBezTo>
                  <a:lnTo>
                    <a:pt x="9939" y="40244"/>
                  </a:lnTo>
                  <a:cubicBezTo>
                    <a:pt x="10122" y="40031"/>
                    <a:pt x="10274" y="39818"/>
                    <a:pt x="10578" y="39788"/>
                  </a:cubicBezTo>
                  <a:cubicBezTo>
                    <a:pt x="10912" y="39697"/>
                    <a:pt x="11125" y="39423"/>
                    <a:pt x="11125" y="39089"/>
                  </a:cubicBezTo>
                  <a:cubicBezTo>
                    <a:pt x="11155" y="38967"/>
                    <a:pt x="11155" y="38815"/>
                    <a:pt x="11186" y="38694"/>
                  </a:cubicBezTo>
                  <a:cubicBezTo>
                    <a:pt x="11186" y="38633"/>
                    <a:pt x="11216" y="38542"/>
                    <a:pt x="11216" y="38481"/>
                  </a:cubicBezTo>
                  <a:cubicBezTo>
                    <a:pt x="11277" y="38299"/>
                    <a:pt x="11459" y="38207"/>
                    <a:pt x="11642" y="38207"/>
                  </a:cubicBezTo>
                  <a:cubicBezTo>
                    <a:pt x="11946" y="38238"/>
                    <a:pt x="12280" y="38329"/>
                    <a:pt x="12553" y="38451"/>
                  </a:cubicBezTo>
                  <a:cubicBezTo>
                    <a:pt x="12675" y="38572"/>
                    <a:pt x="12827" y="38542"/>
                    <a:pt x="12918" y="38390"/>
                  </a:cubicBezTo>
                  <a:cubicBezTo>
                    <a:pt x="13101" y="38177"/>
                    <a:pt x="13313" y="38025"/>
                    <a:pt x="13587" y="37934"/>
                  </a:cubicBezTo>
                  <a:cubicBezTo>
                    <a:pt x="13678" y="37904"/>
                    <a:pt x="13739" y="37843"/>
                    <a:pt x="13800" y="37782"/>
                  </a:cubicBezTo>
                  <a:cubicBezTo>
                    <a:pt x="13921" y="37600"/>
                    <a:pt x="14164" y="37569"/>
                    <a:pt x="14347" y="37660"/>
                  </a:cubicBezTo>
                  <a:cubicBezTo>
                    <a:pt x="14560" y="37721"/>
                    <a:pt x="14712" y="37873"/>
                    <a:pt x="14803" y="38025"/>
                  </a:cubicBezTo>
                  <a:cubicBezTo>
                    <a:pt x="14864" y="38207"/>
                    <a:pt x="14955" y="38359"/>
                    <a:pt x="15046" y="38511"/>
                  </a:cubicBezTo>
                  <a:cubicBezTo>
                    <a:pt x="15319" y="38785"/>
                    <a:pt x="15593" y="39028"/>
                    <a:pt x="15836" y="39332"/>
                  </a:cubicBezTo>
                  <a:cubicBezTo>
                    <a:pt x="16019" y="39545"/>
                    <a:pt x="16262" y="39697"/>
                    <a:pt x="16535" y="39758"/>
                  </a:cubicBezTo>
                  <a:cubicBezTo>
                    <a:pt x="16809" y="39879"/>
                    <a:pt x="17082" y="40062"/>
                    <a:pt x="17326" y="40244"/>
                  </a:cubicBezTo>
                  <a:cubicBezTo>
                    <a:pt x="17417" y="40426"/>
                    <a:pt x="17538" y="40548"/>
                    <a:pt x="17721" y="40609"/>
                  </a:cubicBezTo>
                  <a:cubicBezTo>
                    <a:pt x="17781" y="40639"/>
                    <a:pt x="17842" y="40700"/>
                    <a:pt x="17873" y="40730"/>
                  </a:cubicBezTo>
                  <a:cubicBezTo>
                    <a:pt x="17933" y="40913"/>
                    <a:pt x="17994" y="41095"/>
                    <a:pt x="18055" y="41247"/>
                  </a:cubicBezTo>
                  <a:cubicBezTo>
                    <a:pt x="18055" y="41308"/>
                    <a:pt x="18055" y="41338"/>
                    <a:pt x="18055" y="41399"/>
                  </a:cubicBezTo>
                  <a:cubicBezTo>
                    <a:pt x="17964" y="41581"/>
                    <a:pt x="17903" y="41764"/>
                    <a:pt x="17660" y="41794"/>
                  </a:cubicBezTo>
                  <a:cubicBezTo>
                    <a:pt x="17265" y="41885"/>
                    <a:pt x="16839" y="41946"/>
                    <a:pt x="16444" y="41916"/>
                  </a:cubicBezTo>
                  <a:cubicBezTo>
                    <a:pt x="16383" y="41916"/>
                    <a:pt x="16323" y="41916"/>
                    <a:pt x="16262" y="41946"/>
                  </a:cubicBezTo>
                  <a:cubicBezTo>
                    <a:pt x="16231" y="41977"/>
                    <a:pt x="16201" y="42037"/>
                    <a:pt x="16171" y="42068"/>
                  </a:cubicBezTo>
                  <a:cubicBezTo>
                    <a:pt x="16171" y="42098"/>
                    <a:pt x="16171" y="42159"/>
                    <a:pt x="16201" y="42189"/>
                  </a:cubicBezTo>
                  <a:cubicBezTo>
                    <a:pt x="16353" y="42280"/>
                    <a:pt x="16474" y="42341"/>
                    <a:pt x="16626" y="42432"/>
                  </a:cubicBezTo>
                  <a:cubicBezTo>
                    <a:pt x="16900" y="42584"/>
                    <a:pt x="17174" y="42706"/>
                    <a:pt x="17447" y="42858"/>
                  </a:cubicBezTo>
                  <a:cubicBezTo>
                    <a:pt x="17538" y="42888"/>
                    <a:pt x="17599" y="42858"/>
                    <a:pt x="17630" y="42797"/>
                  </a:cubicBezTo>
                  <a:cubicBezTo>
                    <a:pt x="17660" y="42736"/>
                    <a:pt x="17690" y="42645"/>
                    <a:pt x="17690" y="42584"/>
                  </a:cubicBezTo>
                  <a:cubicBezTo>
                    <a:pt x="17690" y="42493"/>
                    <a:pt x="17660" y="42402"/>
                    <a:pt x="17660" y="42311"/>
                  </a:cubicBezTo>
                  <a:cubicBezTo>
                    <a:pt x="17660" y="42189"/>
                    <a:pt x="17781" y="42068"/>
                    <a:pt x="17933" y="42068"/>
                  </a:cubicBezTo>
                  <a:cubicBezTo>
                    <a:pt x="18055" y="42098"/>
                    <a:pt x="18207" y="42037"/>
                    <a:pt x="18268" y="41916"/>
                  </a:cubicBezTo>
                  <a:cubicBezTo>
                    <a:pt x="18389" y="41703"/>
                    <a:pt x="18481" y="41521"/>
                    <a:pt x="18602" y="41308"/>
                  </a:cubicBezTo>
                  <a:cubicBezTo>
                    <a:pt x="18663" y="41186"/>
                    <a:pt x="18633" y="41065"/>
                    <a:pt x="18572" y="40943"/>
                  </a:cubicBezTo>
                  <a:cubicBezTo>
                    <a:pt x="18541" y="40882"/>
                    <a:pt x="18481" y="40821"/>
                    <a:pt x="18481" y="40761"/>
                  </a:cubicBezTo>
                  <a:cubicBezTo>
                    <a:pt x="18450" y="40670"/>
                    <a:pt x="18450" y="40578"/>
                    <a:pt x="18481" y="40487"/>
                  </a:cubicBezTo>
                  <a:cubicBezTo>
                    <a:pt x="18511" y="40366"/>
                    <a:pt x="18663" y="40305"/>
                    <a:pt x="18815" y="40366"/>
                  </a:cubicBezTo>
                  <a:cubicBezTo>
                    <a:pt x="18906" y="40457"/>
                    <a:pt x="18997" y="40548"/>
                    <a:pt x="19119" y="40639"/>
                  </a:cubicBezTo>
                  <a:cubicBezTo>
                    <a:pt x="19149" y="40639"/>
                    <a:pt x="19180" y="40639"/>
                    <a:pt x="19210" y="40609"/>
                  </a:cubicBezTo>
                  <a:cubicBezTo>
                    <a:pt x="19332" y="40487"/>
                    <a:pt x="19301" y="40305"/>
                    <a:pt x="19210" y="40214"/>
                  </a:cubicBezTo>
                  <a:cubicBezTo>
                    <a:pt x="18876" y="39970"/>
                    <a:pt x="18511" y="39788"/>
                    <a:pt x="18146" y="39636"/>
                  </a:cubicBezTo>
                  <a:cubicBezTo>
                    <a:pt x="17994" y="39575"/>
                    <a:pt x="17964" y="39484"/>
                    <a:pt x="17964" y="39363"/>
                  </a:cubicBezTo>
                  <a:cubicBezTo>
                    <a:pt x="17964" y="39332"/>
                    <a:pt x="17933" y="39302"/>
                    <a:pt x="17903" y="39271"/>
                  </a:cubicBezTo>
                  <a:cubicBezTo>
                    <a:pt x="17812" y="39241"/>
                    <a:pt x="17721" y="39211"/>
                    <a:pt x="17630" y="39211"/>
                  </a:cubicBezTo>
                  <a:cubicBezTo>
                    <a:pt x="17417" y="39211"/>
                    <a:pt x="17234" y="39089"/>
                    <a:pt x="17113" y="38937"/>
                  </a:cubicBezTo>
                  <a:cubicBezTo>
                    <a:pt x="16991" y="38815"/>
                    <a:pt x="16900" y="38694"/>
                    <a:pt x="16839" y="38572"/>
                  </a:cubicBezTo>
                  <a:cubicBezTo>
                    <a:pt x="16718" y="38299"/>
                    <a:pt x="16535" y="38086"/>
                    <a:pt x="16323" y="37934"/>
                  </a:cubicBezTo>
                  <a:cubicBezTo>
                    <a:pt x="16231" y="37843"/>
                    <a:pt x="16140" y="37812"/>
                    <a:pt x="16049" y="37721"/>
                  </a:cubicBezTo>
                  <a:cubicBezTo>
                    <a:pt x="15927" y="37630"/>
                    <a:pt x="15867" y="37508"/>
                    <a:pt x="15897" y="37356"/>
                  </a:cubicBezTo>
                  <a:cubicBezTo>
                    <a:pt x="15897" y="37235"/>
                    <a:pt x="15897" y="37113"/>
                    <a:pt x="15927" y="37022"/>
                  </a:cubicBezTo>
                  <a:cubicBezTo>
                    <a:pt x="15927" y="36931"/>
                    <a:pt x="15958" y="36870"/>
                    <a:pt x="16019" y="36870"/>
                  </a:cubicBezTo>
                  <a:cubicBezTo>
                    <a:pt x="16110" y="36809"/>
                    <a:pt x="16231" y="36748"/>
                    <a:pt x="16353" y="36718"/>
                  </a:cubicBezTo>
                  <a:cubicBezTo>
                    <a:pt x="16383" y="36718"/>
                    <a:pt x="16414" y="36748"/>
                    <a:pt x="16444" y="36779"/>
                  </a:cubicBezTo>
                  <a:cubicBezTo>
                    <a:pt x="16474" y="36900"/>
                    <a:pt x="16474" y="36992"/>
                    <a:pt x="16535" y="37113"/>
                  </a:cubicBezTo>
                  <a:cubicBezTo>
                    <a:pt x="16566" y="37204"/>
                    <a:pt x="16626" y="37296"/>
                    <a:pt x="16718" y="37265"/>
                  </a:cubicBezTo>
                  <a:cubicBezTo>
                    <a:pt x="16870" y="37235"/>
                    <a:pt x="16961" y="37387"/>
                    <a:pt x="17113" y="37356"/>
                  </a:cubicBezTo>
                  <a:cubicBezTo>
                    <a:pt x="17204" y="37356"/>
                    <a:pt x="17295" y="37417"/>
                    <a:pt x="17295" y="37508"/>
                  </a:cubicBezTo>
                  <a:cubicBezTo>
                    <a:pt x="17417" y="37782"/>
                    <a:pt x="17599" y="38025"/>
                    <a:pt x="17873" y="38177"/>
                  </a:cubicBezTo>
                  <a:cubicBezTo>
                    <a:pt x="18055" y="38359"/>
                    <a:pt x="18298" y="38451"/>
                    <a:pt x="18541" y="38481"/>
                  </a:cubicBezTo>
                  <a:cubicBezTo>
                    <a:pt x="18633" y="38603"/>
                    <a:pt x="18754" y="38663"/>
                    <a:pt x="18876" y="38694"/>
                  </a:cubicBezTo>
                  <a:cubicBezTo>
                    <a:pt x="19028" y="38724"/>
                    <a:pt x="19180" y="38815"/>
                    <a:pt x="19271" y="38937"/>
                  </a:cubicBezTo>
                  <a:cubicBezTo>
                    <a:pt x="19392" y="39059"/>
                    <a:pt x="19514" y="39211"/>
                    <a:pt x="19666" y="39332"/>
                  </a:cubicBezTo>
                  <a:cubicBezTo>
                    <a:pt x="19727" y="39393"/>
                    <a:pt x="19757" y="39484"/>
                    <a:pt x="19757" y="39575"/>
                  </a:cubicBezTo>
                  <a:lnTo>
                    <a:pt x="19757" y="40001"/>
                  </a:lnTo>
                  <a:cubicBezTo>
                    <a:pt x="19696" y="40214"/>
                    <a:pt x="19788" y="40457"/>
                    <a:pt x="19970" y="40578"/>
                  </a:cubicBezTo>
                  <a:cubicBezTo>
                    <a:pt x="19970" y="40578"/>
                    <a:pt x="20000" y="40639"/>
                    <a:pt x="20000" y="40639"/>
                  </a:cubicBezTo>
                  <a:cubicBezTo>
                    <a:pt x="19940" y="40852"/>
                    <a:pt x="20092" y="40913"/>
                    <a:pt x="20213" y="41034"/>
                  </a:cubicBezTo>
                  <a:cubicBezTo>
                    <a:pt x="20304" y="41125"/>
                    <a:pt x="20426" y="41217"/>
                    <a:pt x="20517" y="41308"/>
                  </a:cubicBezTo>
                  <a:cubicBezTo>
                    <a:pt x="20548" y="41521"/>
                    <a:pt x="20760" y="41612"/>
                    <a:pt x="20760" y="41825"/>
                  </a:cubicBezTo>
                  <a:cubicBezTo>
                    <a:pt x="20821" y="41885"/>
                    <a:pt x="20821" y="41916"/>
                    <a:pt x="20760" y="41946"/>
                  </a:cubicBezTo>
                  <a:lnTo>
                    <a:pt x="20760" y="42098"/>
                  </a:lnTo>
                  <a:cubicBezTo>
                    <a:pt x="20973" y="42220"/>
                    <a:pt x="21095" y="42402"/>
                    <a:pt x="21155" y="42615"/>
                  </a:cubicBezTo>
                  <a:cubicBezTo>
                    <a:pt x="21155" y="42676"/>
                    <a:pt x="21216" y="42736"/>
                    <a:pt x="21277" y="42736"/>
                  </a:cubicBezTo>
                  <a:cubicBezTo>
                    <a:pt x="21459" y="42828"/>
                    <a:pt x="21642" y="42858"/>
                    <a:pt x="21824" y="42858"/>
                  </a:cubicBezTo>
                  <a:cubicBezTo>
                    <a:pt x="21885" y="42858"/>
                    <a:pt x="21946" y="42797"/>
                    <a:pt x="21915" y="42736"/>
                  </a:cubicBezTo>
                  <a:cubicBezTo>
                    <a:pt x="21824" y="42493"/>
                    <a:pt x="22067" y="42341"/>
                    <a:pt x="22037" y="42159"/>
                  </a:cubicBezTo>
                  <a:cubicBezTo>
                    <a:pt x="22037" y="42159"/>
                    <a:pt x="22098" y="42129"/>
                    <a:pt x="22098" y="42159"/>
                  </a:cubicBezTo>
                  <a:cubicBezTo>
                    <a:pt x="22280" y="42220"/>
                    <a:pt x="22402" y="42068"/>
                    <a:pt x="22554" y="42037"/>
                  </a:cubicBezTo>
                  <a:cubicBezTo>
                    <a:pt x="22584" y="42037"/>
                    <a:pt x="22614" y="41977"/>
                    <a:pt x="22584" y="41916"/>
                  </a:cubicBezTo>
                  <a:cubicBezTo>
                    <a:pt x="22554" y="41733"/>
                    <a:pt x="22462" y="41581"/>
                    <a:pt x="22310" y="41460"/>
                  </a:cubicBezTo>
                  <a:cubicBezTo>
                    <a:pt x="22219" y="41429"/>
                    <a:pt x="22158" y="41369"/>
                    <a:pt x="22098" y="41308"/>
                  </a:cubicBezTo>
                  <a:cubicBezTo>
                    <a:pt x="21915" y="41065"/>
                    <a:pt x="21763" y="40821"/>
                    <a:pt x="21611" y="40578"/>
                  </a:cubicBezTo>
                  <a:cubicBezTo>
                    <a:pt x="21581" y="40548"/>
                    <a:pt x="21581" y="40487"/>
                    <a:pt x="21611" y="40457"/>
                  </a:cubicBezTo>
                  <a:cubicBezTo>
                    <a:pt x="21611" y="40426"/>
                    <a:pt x="21611" y="40396"/>
                    <a:pt x="21611" y="40396"/>
                  </a:cubicBezTo>
                  <a:cubicBezTo>
                    <a:pt x="21642" y="40335"/>
                    <a:pt x="21672" y="40335"/>
                    <a:pt x="21733" y="40396"/>
                  </a:cubicBezTo>
                  <a:cubicBezTo>
                    <a:pt x="21763" y="40426"/>
                    <a:pt x="21794" y="40457"/>
                    <a:pt x="21824" y="40487"/>
                  </a:cubicBezTo>
                  <a:cubicBezTo>
                    <a:pt x="22007" y="40639"/>
                    <a:pt x="22189" y="40609"/>
                    <a:pt x="22280" y="40366"/>
                  </a:cubicBezTo>
                  <a:cubicBezTo>
                    <a:pt x="22310" y="40274"/>
                    <a:pt x="22341" y="40183"/>
                    <a:pt x="22402" y="40122"/>
                  </a:cubicBezTo>
                  <a:cubicBezTo>
                    <a:pt x="22432" y="40092"/>
                    <a:pt x="22462" y="40062"/>
                    <a:pt x="22493" y="40062"/>
                  </a:cubicBezTo>
                  <a:cubicBezTo>
                    <a:pt x="22584" y="40092"/>
                    <a:pt x="22675" y="40122"/>
                    <a:pt x="22766" y="40062"/>
                  </a:cubicBezTo>
                  <a:cubicBezTo>
                    <a:pt x="22858" y="40001"/>
                    <a:pt x="23010" y="39970"/>
                    <a:pt x="23131" y="40001"/>
                  </a:cubicBezTo>
                  <a:cubicBezTo>
                    <a:pt x="23314" y="40031"/>
                    <a:pt x="23465" y="40183"/>
                    <a:pt x="23465" y="40366"/>
                  </a:cubicBezTo>
                  <a:cubicBezTo>
                    <a:pt x="23496" y="40639"/>
                    <a:pt x="23465" y="40913"/>
                    <a:pt x="23405" y="41186"/>
                  </a:cubicBezTo>
                  <a:cubicBezTo>
                    <a:pt x="23405" y="41247"/>
                    <a:pt x="23465" y="41308"/>
                    <a:pt x="23526" y="41308"/>
                  </a:cubicBezTo>
                  <a:lnTo>
                    <a:pt x="23709" y="41308"/>
                  </a:lnTo>
                  <a:cubicBezTo>
                    <a:pt x="23739" y="41308"/>
                    <a:pt x="23769" y="41308"/>
                    <a:pt x="23800" y="41308"/>
                  </a:cubicBezTo>
                  <a:cubicBezTo>
                    <a:pt x="23800" y="41308"/>
                    <a:pt x="23830" y="41338"/>
                    <a:pt x="23830" y="41369"/>
                  </a:cubicBezTo>
                  <a:cubicBezTo>
                    <a:pt x="23861" y="41399"/>
                    <a:pt x="23861" y="41460"/>
                    <a:pt x="23830" y="41490"/>
                  </a:cubicBezTo>
                  <a:cubicBezTo>
                    <a:pt x="23769" y="41612"/>
                    <a:pt x="23587" y="41612"/>
                    <a:pt x="23496" y="41673"/>
                  </a:cubicBezTo>
                  <a:cubicBezTo>
                    <a:pt x="23465" y="41673"/>
                    <a:pt x="23435" y="41703"/>
                    <a:pt x="23435" y="41703"/>
                  </a:cubicBezTo>
                  <a:cubicBezTo>
                    <a:pt x="23405" y="41764"/>
                    <a:pt x="23435" y="41825"/>
                    <a:pt x="23465" y="41825"/>
                  </a:cubicBezTo>
                  <a:lnTo>
                    <a:pt x="23709" y="41946"/>
                  </a:lnTo>
                  <a:cubicBezTo>
                    <a:pt x="23769" y="41977"/>
                    <a:pt x="23830" y="42007"/>
                    <a:pt x="23891" y="42068"/>
                  </a:cubicBezTo>
                  <a:cubicBezTo>
                    <a:pt x="23982" y="42129"/>
                    <a:pt x="23800" y="42220"/>
                    <a:pt x="23891" y="42280"/>
                  </a:cubicBezTo>
                  <a:cubicBezTo>
                    <a:pt x="24013" y="42341"/>
                    <a:pt x="24104" y="42432"/>
                    <a:pt x="24195" y="42554"/>
                  </a:cubicBezTo>
                  <a:cubicBezTo>
                    <a:pt x="24256" y="42676"/>
                    <a:pt x="24377" y="42736"/>
                    <a:pt x="24469" y="42828"/>
                  </a:cubicBezTo>
                  <a:cubicBezTo>
                    <a:pt x="24529" y="42919"/>
                    <a:pt x="24621" y="42919"/>
                    <a:pt x="24712" y="42888"/>
                  </a:cubicBezTo>
                  <a:cubicBezTo>
                    <a:pt x="24894" y="42858"/>
                    <a:pt x="25076" y="42919"/>
                    <a:pt x="25198" y="43071"/>
                  </a:cubicBezTo>
                  <a:cubicBezTo>
                    <a:pt x="25228" y="43132"/>
                    <a:pt x="25289" y="43162"/>
                    <a:pt x="25350" y="43192"/>
                  </a:cubicBezTo>
                  <a:cubicBezTo>
                    <a:pt x="25380" y="43223"/>
                    <a:pt x="25441" y="43223"/>
                    <a:pt x="25472" y="43223"/>
                  </a:cubicBezTo>
                  <a:cubicBezTo>
                    <a:pt x="25715" y="43192"/>
                    <a:pt x="25928" y="43192"/>
                    <a:pt x="26080" y="42980"/>
                  </a:cubicBezTo>
                  <a:cubicBezTo>
                    <a:pt x="26171" y="42858"/>
                    <a:pt x="26353" y="42828"/>
                    <a:pt x="26505" y="42888"/>
                  </a:cubicBezTo>
                  <a:cubicBezTo>
                    <a:pt x="26657" y="42919"/>
                    <a:pt x="26809" y="43010"/>
                    <a:pt x="26931" y="43101"/>
                  </a:cubicBezTo>
                  <a:cubicBezTo>
                    <a:pt x="27083" y="43284"/>
                    <a:pt x="27326" y="43344"/>
                    <a:pt x="27569" y="43253"/>
                  </a:cubicBezTo>
                  <a:cubicBezTo>
                    <a:pt x="27812" y="43223"/>
                    <a:pt x="28025" y="43071"/>
                    <a:pt x="28207" y="42888"/>
                  </a:cubicBezTo>
                  <a:cubicBezTo>
                    <a:pt x="28238" y="42797"/>
                    <a:pt x="28359" y="42797"/>
                    <a:pt x="28450" y="42828"/>
                  </a:cubicBezTo>
                  <a:cubicBezTo>
                    <a:pt x="28602" y="42858"/>
                    <a:pt x="28785" y="42888"/>
                    <a:pt x="28967" y="42888"/>
                  </a:cubicBezTo>
                  <a:lnTo>
                    <a:pt x="28967" y="42858"/>
                  </a:lnTo>
                  <a:lnTo>
                    <a:pt x="28967" y="42888"/>
                  </a:lnTo>
                  <a:lnTo>
                    <a:pt x="28967" y="42888"/>
                  </a:lnTo>
                  <a:cubicBezTo>
                    <a:pt x="28906" y="43132"/>
                    <a:pt x="28876" y="43375"/>
                    <a:pt x="28937" y="43618"/>
                  </a:cubicBezTo>
                  <a:cubicBezTo>
                    <a:pt x="28998" y="43861"/>
                    <a:pt x="28967" y="44074"/>
                    <a:pt x="28906" y="44287"/>
                  </a:cubicBezTo>
                  <a:cubicBezTo>
                    <a:pt x="28846" y="44469"/>
                    <a:pt x="28815" y="44651"/>
                    <a:pt x="28724" y="44803"/>
                  </a:cubicBezTo>
                  <a:cubicBezTo>
                    <a:pt x="28633" y="45046"/>
                    <a:pt x="28542" y="45290"/>
                    <a:pt x="28481" y="45533"/>
                  </a:cubicBezTo>
                  <a:cubicBezTo>
                    <a:pt x="28450" y="45746"/>
                    <a:pt x="28329" y="45958"/>
                    <a:pt x="28177" y="46110"/>
                  </a:cubicBezTo>
                  <a:cubicBezTo>
                    <a:pt x="28116" y="46202"/>
                    <a:pt x="28055" y="46232"/>
                    <a:pt x="27964" y="46262"/>
                  </a:cubicBezTo>
                  <a:cubicBezTo>
                    <a:pt x="27599" y="46293"/>
                    <a:pt x="27265" y="46262"/>
                    <a:pt x="26931" y="46171"/>
                  </a:cubicBezTo>
                  <a:cubicBezTo>
                    <a:pt x="26809" y="46141"/>
                    <a:pt x="26687" y="46110"/>
                    <a:pt x="26566" y="46110"/>
                  </a:cubicBezTo>
                  <a:cubicBezTo>
                    <a:pt x="26262" y="46080"/>
                    <a:pt x="25958" y="46171"/>
                    <a:pt x="25715" y="46323"/>
                  </a:cubicBezTo>
                  <a:cubicBezTo>
                    <a:pt x="25593" y="46384"/>
                    <a:pt x="25472" y="46414"/>
                    <a:pt x="25350" y="46353"/>
                  </a:cubicBezTo>
                  <a:cubicBezTo>
                    <a:pt x="24864" y="46262"/>
                    <a:pt x="24377" y="46110"/>
                    <a:pt x="23891" y="46050"/>
                  </a:cubicBezTo>
                  <a:cubicBezTo>
                    <a:pt x="23678" y="46050"/>
                    <a:pt x="23526" y="46019"/>
                    <a:pt x="23344" y="45928"/>
                  </a:cubicBezTo>
                  <a:cubicBezTo>
                    <a:pt x="23131" y="45806"/>
                    <a:pt x="22888" y="45715"/>
                    <a:pt x="22645" y="45715"/>
                  </a:cubicBezTo>
                  <a:cubicBezTo>
                    <a:pt x="22432" y="45685"/>
                    <a:pt x="22250" y="45594"/>
                    <a:pt x="22098" y="45442"/>
                  </a:cubicBezTo>
                  <a:cubicBezTo>
                    <a:pt x="22037" y="45381"/>
                    <a:pt x="21946" y="45320"/>
                    <a:pt x="21855" y="45320"/>
                  </a:cubicBezTo>
                  <a:cubicBezTo>
                    <a:pt x="21490" y="45198"/>
                    <a:pt x="21095" y="45229"/>
                    <a:pt x="20730" y="45411"/>
                  </a:cubicBezTo>
                  <a:cubicBezTo>
                    <a:pt x="20456" y="45533"/>
                    <a:pt x="20304" y="45837"/>
                    <a:pt x="20365" y="46141"/>
                  </a:cubicBezTo>
                  <a:cubicBezTo>
                    <a:pt x="20396" y="46232"/>
                    <a:pt x="20426" y="46323"/>
                    <a:pt x="20456" y="46414"/>
                  </a:cubicBezTo>
                  <a:cubicBezTo>
                    <a:pt x="20456" y="46505"/>
                    <a:pt x="20426" y="46597"/>
                    <a:pt x="20365" y="46657"/>
                  </a:cubicBezTo>
                  <a:cubicBezTo>
                    <a:pt x="20335" y="46718"/>
                    <a:pt x="20304" y="46749"/>
                    <a:pt x="20244" y="46809"/>
                  </a:cubicBezTo>
                  <a:cubicBezTo>
                    <a:pt x="20122" y="46931"/>
                    <a:pt x="19940" y="46961"/>
                    <a:pt x="19788" y="46870"/>
                  </a:cubicBezTo>
                  <a:cubicBezTo>
                    <a:pt x="19727" y="46840"/>
                    <a:pt x="19666" y="46779"/>
                    <a:pt x="19575" y="46718"/>
                  </a:cubicBezTo>
                  <a:cubicBezTo>
                    <a:pt x="19453" y="46627"/>
                    <a:pt x="19362" y="46566"/>
                    <a:pt x="19240" y="46505"/>
                  </a:cubicBezTo>
                  <a:cubicBezTo>
                    <a:pt x="18967" y="46323"/>
                    <a:pt x="18663" y="46232"/>
                    <a:pt x="18329" y="46232"/>
                  </a:cubicBezTo>
                  <a:cubicBezTo>
                    <a:pt x="18177" y="46232"/>
                    <a:pt x="18055" y="46141"/>
                    <a:pt x="18025" y="45989"/>
                  </a:cubicBezTo>
                  <a:cubicBezTo>
                    <a:pt x="17994" y="45928"/>
                    <a:pt x="17964" y="45837"/>
                    <a:pt x="17933" y="45746"/>
                  </a:cubicBezTo>
                  <a:cubicBezTo>
                    <a:pt x="17873" y="45624"/>
                    <a:pt x="17781" y="45502"/>
                    <a:pt x="17660" y="45472"/>
                  </a:cubicBezTo>
                  <a:cubicBezTo>
                    <a:pt x="17265" y="45290"/>
                    <a:pt x="16870" y="45229"/>
                    <a:pt x="16444" y="45259"/>
                  </a:cubicBezTo>
                  <a:cubicBezTo>
                    <a:pt x="16231" y="45259"/>
                    <a:pt x="15988" y="45198"/>
                    <a:pt x="15806" y="45077"/>
                  </a:cubicBezTo>
                  <a:cubicBezTo>
                    <a:pt x="15775" y="45077"/>
                    <a:pt x="15745" y="45077"/>
                    <a:pt x="15745" y="45046"/>
                  </a:cubicBezTo>
                  <a:cubicBezTo>
                    <a:pt x="15593" y="44894"/>
                    <a:pt x="15380" y="44773"/>
                    <a:pt x="15167" y="44712"/>
                  </a:cubicBezTo>
                  <a:cubicBezTo>
                    <a:pt x="15076" y="44651"/>
                    <a:pt x="15046" y="44530"/>
                    <a:pt x="15107" y="44408"/>
                  </a:cubicBezTo>
                  <a:cubicBezTo>
                    <a:pt x="15198" y="44317"/>
                    <a:pt x="15289" y="44226"/>
                    <a:pt x="15380" y="44135"/>
                  </a:cubicBezTo>
                  <a:cubicBezTo>
                    <a:pt x="15502" y="43983"/>
                    <a:pt x="15532" y="43770"/>
                    <a:pt x="15471" y="43618"/>
                  </a:cubicBezTo>
                  <a:cubicBezTo>
                    <a:pt x="15411" y="43527"/>
                    <a:pt x="15350" y="43436"/>
                    <a:pt x="15289" y="43344"/>
                  </a:cubicBezTo>
                  <a:cubicBezTo>
                    <a:pt x="15259" y="43284"/>
                    <a:pt x="15259" y="43253"/>
                    <a:pt x="15289" y="43192"/>
                  </a:cubicBezTo>
                  <a:cubicBezTo>
                    <a:pt x="15319" y="43071"/>
                    <a:pt x="15380" y="42949"/>
                    <a:pt x="15441" y="42828"/>
                  </a:cubicBezTo>
                  <a:cubicBezTo>
                    <a:pt x="15471" y="42767"/>
                    <a:pt x="15380" y="42676"/>
                    <a:pt x="15319" y="42706"/>
                  </a:cubicBezTo>
                  <a:cubicBezTo>
                    <a:pt x="15228" y="42767"/>
                    <a:pt x="15076" y="42736"/>
                    <a:pt x="15015" y="42645"/>
                  </a:cubicBezTo>
                  <a:cubicBezTo>
                    <a:pt x="14894" y="42493"/>
                    <a:pt x="14681" y="42432"/>
                    <a:pt x="14529" y="42524"/>
                  </a:cubicBezTo>
                  <a:cubicBezTo>
                    <a:pt x="14347" y="42554"/>
                    <a:pt x="14195" y="42645"/>
                    <a:pt x="14012" y="42676"/>
                  </a:cubicBezTo>
                  <a:cubicBezTo>
                    <a:pt x="13891" y="42706"/>
                    <a:pt x="13769" y="42706"/>
                    <a:pt x="13678" y="42706"/>
                  </a:cubicBezTo>
                  <a:cubicBezTo>
                    <a:pt x="13496" y="42584"/>
                    <a:pt x="13313" y="42767"/>
                    <a:pt x="13131" y="42676"/>
                  </a:cubicBezTo>
                  <a:cubicBezTo>
                    <a:pt x="12979" y="42584"/>
                    <a:pt x="12797" y="42736"/>
                    <a:pt x="12614" y="42736"/>
                  </a:cubicBezTo>
                  <a:cubicBezTo>
                    <a:pt x="12493" y="42767"/>
                    <a:pt x="12341" y="42767"/>
                    <a:pt x="12219" y="42736"/>
                  </a:cubicBezTo>
                  <a:cubicBezTo>
                    <a:pt x="11885" y="42676"/>
                    <a:pt x="11520" y="42706"/>
                    <a:pt x="11216" y="42828"/>
                  </a:cubicBezTo>
                  <a:cubicBezTo>
                    <a:pt x="11034" y="42858"/>
                    <a:pt x="10851" y="42888"/>
                    <a:pt x="10669" y="42858"/>
                  </a:cubicBezTo>
                  <a:cubicBezTo>
                    <a:pt x="10517" y="42858"/>
                    <a:pt x="10365" y="42919"/>
                    <a:pt x="10213" y="42980"/>
                  </a:cubicBezTo>
                  <a:cubicBezTo>
                    <a:pt x="9970" y="43101"/>
                    <a:pt x="9727" y="43253"/>
                    <a:pt x="9483" y="43344"/>
                  </a:cubicBezTo>
                  <a:cubicBezTo>
                    <a:pt x="9301" y="43405"/>
                    <a:pt x="9119" y="43527"/>
                    <a:pt x="8967" y="43648"/>
                  </a:cubicBezTo>
                  <a:cubicBezTo>
                    <a:pt x="8784" y="43800"/>
                    <a:pt x="8541" y="43861"/>
                    <a:pt x="8328" y="43739"/>
                  </a:cubicBezTo>
                  <a:cubicBezTo>
                    <a:pt x="8146" y="43679"/>
                    <a:pt x="7964" y="43648"/>
                    <a:pt x="7781" y="43679"/>
                  </a:cubicBezTo>
                  <a:cubicBezTo>
                    <a:pt x="7599" y="43679"/>
                    <a:pt x="7417" y="43679"/>
                    <a:pt x="7234" y="43679"/>
                  </a:cubicBezTo>
                  <a:cubicBezTo>
                    <a:pt x="7173" y="43648"/>
                    <a:pt x="7082" y="43618"/>
                    <a:pt x="7021" y="43557"/>
                  </a:cubicBezTo>
                  <a:cubicBezTo>
                    <a:pt x="6961" y="43527"/>
                    <a:pt x="6930" y="43496"/>
                    <a:pt x="6930" y="43466"/>
                  </a:cubicBezTo>
                  <a:cubicBezTo>
                    <a:pt x="6748" y="43284"/>
                    <a:pt x="6535" y="43314"/>
                    <a:pt x="6474" y="43557"/>
                  </a:cubicBezTo>
                  <a:cubicBezTo>
                    <a:pt x="6414" y="43679"/>
                    <a:pt x="6353" y="43831"/>
                    <a:pt x="6322" y="43952"/>
                  </a:cubicBezTo>
                  <a:cubicBezTo>
                    <a:pt x="6262" y="44256"/>
                    <a:pt x="6079" y="44499"/>
                    <a:pt x="5806" y="44621"/>
                  </a:cubicBezTo>
                  <a:cubicBezTo>
                    <a:pt x="5562" y="44743"/>
                    <a:pt x="5319" y="44894"/>
                    <a:pt x="5106" y="45016"/>
                  </a:cubicBezTo>
                  <a:cubicBezTo>
                    <a:pt x="4863" y="45168"/>
                    <a:pt x="4681" y="45320"/>
                    <a:pt x="4681" y="45594"/>
                  </a:cubicBezTo>
                  <a:cubicBezTo>
                    <a:pt x="4651" y="45715"/>
                    <a:pt x="4590" y="45806"/>
                    <a:pt x="4529" y="45898"/>
                  </a:cubicBezTo>
                  <a:cubicBezTo>
                    <a:pt x="4407" y="46050"/>
                    <a:pt x="4347" y="46232"/>
                    <a:pt x="4377" y="46414"/>
                  </a:cubicBezTo>
                  <a:cubicBezTo>
                    <a:pt x="4377" y="46566"/>
                    <a:pt x="4377" y="46688"/>
                    <a:pt x="4407" y="46809"/>
                  </a:cubicBezTo>
                  <a:cubicBezTo>
                    <a:pt x="4407" y="46931"/>
                    <a:pt x="4347" y="47053"/>
                    <a:pt x="4286" y="47144"/>
                  </a:cubicBezTo>
                  <a:cubicBezTo>
                    <a:pt x="4195" y="47265"/>
                    <a:pt x="4134" y="47417"/>
                    <a:pt x="4012" y="47539"/>
                  </a:cubicBezTo>
                  <a:cubicBezTo>
                    <a:pt x="3951" y="47600"/>
                    <a:pt x="3891" y="47660"/>
                    <a:pt x="3830" y="47721"/>
                  </a:cubicBezTo>
                  <a:cubicBezTo>
                    <a:pt x="3708" y="47782"/>
                    <a:pt x="3587" y="47843"/>
                    <a:pt x="3496" y="47934"/>
                  </a:cubicBezTo>
                  <a:cubicBezTo>
                    <a:pt x="3344" y="48056"/>
                    <a:pt x="3161" y="48116"/>
                    <a:pt x="2979" y="48147"/>
                  </a:cubicBezTo>
                  <a:cubicBezTo>
                    <a:pt x="2827" y="48177"/>
                    <a:pt x="2675" y="48268"/>
                    <a:pt x="2614" y="48390"/>
                  </a:cubicBezTo>
                  <a:cubicBezTo>
                    <a:pt x="2553" y="48481"/>
                    <a:pt x="2492" y="48542"/>
                    <a:pt x="2462" y="48633"/>
                  </a:cubicBezTo>
                  <a:cubicBezTo>
                    <a:pt x="2371" y="48785"/>
                    <a:pt x="2249" y="48937"/>
                    <a:pt x="2067" y="48998"/>
                  </a:cubicBezTo>
                  <a:cubicBezTo>
                    <a:pt x="1915" y="49119"/>
                    <a:pt x="1763" y="49271"/>
                    <a:pt x="1702" y="49454"/>
                  </a:cubicBezTo>
                  <a:cubicBezTo>
                    <a:pt x="1550" y="49788"/>
                    <a:pt x="1337" y="50092"/>
                    <a:pt x="1094" y="50366"/>
                  </a:cubicBezTo>
                  <a:cubicBezTo>
                    <a:pt x="1033" y="50426"/>
                    <a:pt x="973" y="50518"/>
                    <a:pt x="942" y="50609"/>
                  </a:cubicBezTo>
                  <a:cubicBezTo>
                    <a:pt x="790" y="50943"/>
                    <a:pt x="608" y="51278"/>
                    <a:pt x="395" y="51612"/>
                  </a:cubicBezTo>
                  <a:cubicBezTo>
                    <a:pt x="304" y="51734"/>
                    <a:pt x="243" y="51885"/>
                    <a:pt x="243" y="52037"/>
                  </a:cubicBezTo>
                  <a:cubicBezTo>
                    <a:pt x="213" y="52220"/>
                    <a:pt x="274" y="52433"/>
                    <a:pt x="456" y="52524"/>
                  </a:cubicBezTo>
                  <a:cubicBezTo>
                    <a:pt x="578" y="52615"/>
                    <a:pt x="638" y="52767"/>
                    <a:pt x="608" y="52949"/>
                  </a:cubicBezTo>
                  <a:cubicBezTo>
                    <a:pt x="547" y="53071"/>
                    <a:pt x="547" y="53253"/>
                    <a:pt x="608" y="53405"/>
                  </a:cubicBezTo>
                  <a:cubicBezTo>
                    <a:pt x="730" y="53770"/>
                    <a:pt x="699" y="54226"/>
                    <a:pt x="547" y="54591"/>
                  </a:cubicBezTo>
                  <a:cubicBezTo>
                    <a:pt x="517" y="54621"/>
                    <a:pt x="517" y="54682"/>
                    <a:pt x="486" y="54712"/>
                  </a:cubicBezTo>
                  <a:cubicBezTo>
                    <a:pt x="456" y="55138"/>
                    <a:pt x="274" y="55503"/>
                    <a:pt x="0" y="55837"/>
                  </a:cubicBezTo>
                  <a:cubicBezTo>
                    <a:pt x="0" y="55867"/>
                    <a:pt x="0" y="55898"/>
                    <a:pt x="0" y="55958"/>
                  </a:cubicBezTo>
                  <a:cubicBezTo>
                    <a:pt x="91" y="56080"/>
                    <a:pt x="152" y="56171"/>
                    <a:pt x="243" y="56293"/>
                  </a:cubicBezTo>
                  <a:cubicBezTo>
                    <a:pt x="334" y="56384"/>
                    <a:pt x="334" y="56536"/>
                    <a:pt x="304" y="56658"/>
                  </a:cubicBezTo>
                  <a:cubicBezTo>
                    <a:pt x="213" y="56870"/>
                    <a:pt x="243" y="57083"/>
                    <a:pt x="365" y="57265"/>
                  </a:cubicBezTo>
                  <a:cubicBezTo>
                    <a:pt x="426" y="57417"/>
                    <a:pt x="547" y="57509"/>
                    <a:pt x="699" y="57600"/>
                  </a:cubicBezTo>
                  <a:cubicBezTo>
                    <a:pt x="821" y="57630"/>
                    <a:pt x="942" y="57691"/>
                    <a:pt x="1064" y="57721"/>
                  </a:cubicBezTo>
                  <a:lnTo>
                    <a:pt x="1064" y="57721"/>
                  </a:lnTo>
                  <a:lnTo>
                    <a:pt x="1094" y="57691"/>
                  </a:lnTo>
                  <a:lnTo>
                    <a:pt x="1094" y="57752"/>
                  </a:lnTo>
                  <a:lnTo>
                    <a:pt x="1094" y="57752"/>
                  </a:lnTo>
                  <a:cubicBezTo>
                    <a:pt x="1094" y="57873"/>
                    <a:pt x="1155" y="57995"/>
                    <a:pt x="1277" y="58086"/>
                  </a:cubicBezTo>
                  <a:cubicBezTo>
                    <a:pt x="1398" y="58147"/>
                    <a:pt x="1459" y="58238"/>
                    <a:pt x="1489" y="58390"/>
                  </a:cubicBezTo>
                  <a:cubicBezTo>
                    <a:pt x="1520" y="58481"/>
                    <a:pt x="1581" y="58542"/>
                    <a:pt x="1672" y="58573"/>
                  </a:cubicBezTo>
                  <a:cubicBezTo>
                    <a:pt x="1854" y="58664"/>
                    <a:pt x="2037" y="58785"/>
                    <a:pt x="2158" y="58968"/>
                  </a:cubicBezTo>
                  <a:cubicBezTo>
                    <a:pt x="2219" y="59028"/>
                    <a:pt x="2280" y="59120"/>
                    <a:pt x="2280" y="59211"/>
                  </a:cubicBezTo>
                  <a:cubicBezTo>
                    <a:pt x="2310" y="59454"/>
                    <a:pt x="2401" y="59728"/>
                    <a:pt x="2553" y="59971"/>
                  </a:cubicBezTo>
                  <a:cubicBezTo>
                    <a:pt x="2675" y="60214"/>
                    <a:pt x="2888" y="60396"/>
                    <a:pt x="3161" y="60487"/>
                  </a:cubicBezTo>
                  <a:cubicBezTo>
                    <a:pt x="3344" y="60579"/>
                    <a:pt x="3526" y="60670"/>
                    <a:pt x="3678" y="60822"/>
                  </a:cubicBezTo>
                  <a:cubicBezTo>
                    <a:pt x="4043" y="61126"/>
                    <a:pt x="4407" y="61430"/>
                    <a:pt x="4803" y="61673"/>
                  </a:cubicBezTo>
                  <a:cubicBezTo>
                    <a:pt x="5015" y="61794"/>
                    <a:pt x="5228" y="61886"/>
                    <a:pt x="5441" y="61946"/>
                  </a:cubicBezTo>
                  <a:cubicBezTo>
                    <a:pt x="5502" y="61977"/>
                    <a:pt x="5562" y="61977"/>
                    <a:pt x="5623" y="61946"/>
                  </a:cubicBezTo>
                  <a:cubicBezTo>
                    <a:pt x="5775" y="61886"/>
                    <a:pt x="5927" y="61825"/>
                    <a:pt x="6079" y="61764"/>
                  </a:cubicBezTo>
                  <a:cubicBezTo>
                    <a:pt x="6322" y="61642"/>
                    <a:pt x="6596" y="61582"/>
                    <a:pt x="6869" y="61582"/>
                  </a:cubicBezTo>
                  <a:cubicBezTo>
                    <a:pt x="7052" y="61582"/>
                    <a:pt x="7234" y="61582"/>
                    <a:pt x="7386" y="61551"/>
                  </a:cubicBezTo>
                  <a:cubicBezTo>
                    <a:pt x="7660" y="61490"/>
                    <a:pt x="7933" y="61521"/>
                    <a:pt x="8176" y="61642"/>
                  </a:cubicBezTo>
                  <a:cubicBezTo>
                    <a:pt x="8237" y="61673"/>
                    <a:pt x="8328" y="61703"/>
                    <a:pt x="8389" y="61703"/>
                  </a:cubicBezTo>
                  <a:cubicBezTo>
                    <a:pt x="8511" y="61764"/>
                    <a:pt x="8663" y="61764"/>
                    <a:pt x="8784" y="61703"/>
                  </a:cubicBezTo>
                  <a:cubicBezTo>
                    <a:pt x="8936" y="61673"/>
                    <a:pt x="9088" y="61612"/>
                    <a:pt x="9240" y="61551"/>
                  </a:cubicBezTo>
                  <a:cubicBezTo>
                    <a:pt x="9362" y="61521"/>
                    <a:pt x="9483" y="61460"/>
                    <a:pt x="9605" y="61399"/>
                  </a:cubicBezTo>
                  <a:cubicBezTo>
                    <a:pt x="9787" y="61278"/>
                    <a:pt x="9970" y="61187"/>
                    <a:pt x="10183" y="61156"/>
                  </a:cubicBezTo>
                  <a:cubicBezTo>
                    <a:pt x="10365" y="61065"/>
                    <a:pt x="10547" y="61004"/>
                    <a:pt x="10760" y="60974"/>
                  </a:cubicBezTo>
                  <a:cubicBezTo>
                    <a:pt x="11034" y="60883"/>
                    <a:pt x="11338" y="60852"/>
                    <a:pt x="11642" y="60852"/>
                  </a:cubicBezTo>
                  <a:cubicBezTo>
                    <a:pt x="11702" y="60852"/>
                    <a:pt x="11763" y="60883"/>
                    <a:pt x="11824" y="60883"/>
                  </a:cubicBezTo>
                  <a:cubicBezTo>
                    <a:pt x="12098" y="60974"/>
                    <a:pt x="12310" y="61187"/>
                    <a:pt x="12401" y="61430"/>
                  </a:cubicBezTo>
                  <a:cubicBezTo>
                    <a:pt x="12462" y="61551"/>
                    <a:pt x="12493" y="61703"/>
                    <a:pt x="12553" y="61825"/>
                  </a:cubicBezTo>
                  <a:cubicBezTo>
                    <a:pt x="12675" y="62038"/>
                    <a:pt x="12888" y="62159"/>
                    <a:pt x="13101" y="62159"/>
                  </a:cubicBezTo>
                  <a:cubicBezTo>
                    <a:pt x="13192" y="62159"/>
                    <a:pt x="13253" y="62159"/>
                    <a:pt x="13313" y="62159"/>
                  </a:cubicBezTo>
                  <a:cubicBezTo>
                    <a:pt x="13617" y="62098"/>
                    <a:pt x="13891" y="62068"/>
                    <a:pt x="14195" y="62007"/>
                  </a:cubicBezTo>
                  <a:cubicBezTo>
                    <a:pt x="14347" y="61946"/>
                    <a:pt x="14499" y="61946"/>
                    <a:pt x="14590" y="62129"/>
                  </a:cubicBezTo>
                  <a:cubicBezTo>
                    <a:pt x="14651" y="62190"/>
                    <a:pt x="14712" y="62250"/>
                    <a:pt x="14803" y="62311"/>
                  </a:cubicBezTo>
                  <a:cubicBezTo>
                    <a:pt x="14985" y="62463"/>
                    <a:pt x="15076" y="62706"/>
                    <a:pt x="15076" y="62949"/>
                  </a:cubicBezTo>
                  <a:cubicBezTo>
                    <a:pt x="15046" y="63132"/>
                    <a:pt x="15015" y="63284"/>
                    <a:pt x="14955" y="63436"/>
                  </a:cubicBezTo>
                  <a:cubicBezTo>
                    <a:pt x="14894" y="63557"/>
                    <a:pt x="14833" y="63679"/>
                    <a:pt x="14803" y="63801"/>
                  </a:cubicBezTo>
                  <a:cubicBezTo>
                    <a:pt x="14772" y="63953"/>
                    <a:pt x="14833" y="64135"/>
                    <a:pt x="14772" y="64287"/>
                  </a:cubicBezTo>
                  <a:cubicBezTo>
                    <a:pt x="14742" y="64530"/>
                    <a:pt x="14651" y="64773"/>
                    <a:pt x="14499" y="64956"/>
                  </a:cubicBezTo>
                  <a:cubicBezTo>
                    <a:pt x="14468" y="64986"/>
                    <a:pt x="14468" y="65047"/>
                    <a:pt x="14468" y="65077"/>
                  </a:cubicBezTo>
                  <a:cubicBezTo>
                    <a:pt x="14468" y="65108"/>
                    <a:pt x="14468" y="65138"/>
                    <a:pt x="14468" y="65138"/>
                  </a:cubicBezTo>
                  <a:cubicBezTo>
                    <a:pt x="14651" y="65715"/>
                    <a:pt x="14985" y="66232"/>
                    <a:pt x="15441" y="66597"/>
                  </a:cubicBezTo>
                  <a:lnTo>
                    <a:pt x="15745" y="66870"/>
                  </a:lnTo>
                  <a:cubicBezTo>
                    <a:pt x="15927" y="67022"/>
                    <a:pt x="16049" y="67205"/>
                    <a:pt x="16140" y="67418"/>
                  </a:cubicBezTo>
                  <a:cubicBezTo>
                    <a:pt x="16171" y="67539"/>
                    <a:pt x="16201" y="67630"/>
                    <a:pt x="16231" y="67752"/>
                  </a:cubicBezTo>
                  <a:cubicBezTo>
                    <a:pt x="16323" y="67995"/>
                    <a:pt x="16414" y="68238"/>
                    <a:pt x="16566" y="68481"/>
                  </a:cubicBezTo>
                  <a:cubicBezTo>
                    <a:pt x="16687" y="68755"/>
                    <a:pt x="16778" y="69089"/>
                    <a:pt x="16809" y="69393"/>
                  </a:cubicBezTo>
                  <a:cubicBezTo>
                    <a:pt x="16809" y="69454"/>
                    <a:pt x="16778" y="69515"/>
                    <a:pt x="16748" y="69576"/>
                  </a:cubicBezTo>
                  <a:cubicBezTo>
                    <a:pt x="16748" y="69667"/>
                    <a:pt x="16748" y="69758"/>
                    <a:pt x="16748" y="69849"/>
                  </a:cubicBezTo>
                  <a:cubicBezTo>
                    <a:pt x="16778" y="70062"/>
                    <a:pt x="16870" y="70244"/>
                    <a:pt x="16961" y="70427"/>
                  </a:cubicBezTo>
                  <a:cubicBezTo>
                    <a:pt x="17204" y="70822"/>
                    <a:pt x="17143" y="71339"/>
                    <a:pt x="16809" y="71673"/>
                  </a:cubicBezTo>
                  <a:cubicBezTo>
                    <a:pt x="16687" y="71795"/>
                    <a:pt x="16566" y="71947"/>
                    <a:pt x="16444" y="72068"/>
                  </a:cubicBezTo>
                  <a:cubicBezTo>
                    <a:pt x="16323" y="72220"/>
                    <a:pt x="16231" y="72372"/>
                    <a:pt x="16201" y="72554"/>
                  </a:cubicBezTo>
                  <a:cubicBezTo>
                    <a:pt x="16171" y="72858"/>
                    <a:pt x="16079" y="73132"/>
                    <a:pt x="15958" y="73406"/>
                  </a:cubicBezTo>
                  <a:cubicBezTo>
                    <a:pt x="15867" y="73558"/>
                    <a:pt x="15836" y="73710"/>
                    <a:pt x="15836" y="73861"/>
                  </a:cubicBezTo>
                  <a:lnTo>
                    <a:pt x="15836" y="74682"/>
                  </a:lnTo>
                  <a:cubicBezTo>
                    <a:pt x="15836" y="74834"/>
                    <a:pt x="15867" y="74956"/>
                    <a:pt x="15958" y="75077"/>
                  </a:cubicBezTo>
                  <a:cubicBezTo>
                    <a:pt x="16231" y="75320"/>
                    <a:pt x="16414" y="75655"/>
                    <a:pt x="16535" y="75989"/>
                  </a:cubicBezTo>
                  <a:cubicBezTo>
                    <a:pt x="16657" y="76354"/>
                    <a:pt x="16809" y="76719"/>
                    <a:pt x="16991" y="77053"/>
                  </a:cubicBezTo>
                  <a:cubicBezTo>
                    <a:pt x="17113" y="77296"/>
                    <a:pt x="17204" y="77539"/>
                    <a:pt x="17204" y="77813"/>
                  </a:cubicBezTo>
                  <a:cubicBezTo>
                    <a:pt x="17204" y="78117"/>
                    <a:pt x="17265" y="78390"/>
                    <a:pt x="17356" y="78694"/>
                  </a:cubicBezTo>
                  <a:cubicBezTo>
                    <a:pt x="17386" y="78786"/>
                    <a:pt x="17417" y="78907"/>
                    <a:pt x="17417" y="79029"/>
                  </a:cubicBezTo>
                  <a:cubicBezTo>
                    <a:pt x="17417" y="79333"/>
                    <a:pt x="17478" y="79637"/>
                    <a:pt x="17569" y="79941"/>
                  </a:cubicBezTo>
                  <a:cubicBezTo>
                    <a:pt x="17630" y="80305"/>
                    <a:pt x="17781" y="80609"/>
                    <a:pt x="17994" y="80852"/>
                  </a:cubicBezTo>
                  <a:cubicBezTo>
                    <a:pt x="18116" y="81004"/>
                    <a:pt x="18207" y="81156"/>
                    <a:pt x="18329" y="81308"/>
                  </a:cubicBezTo>
                  <a:cubicBezTo>
                    <a:pt x="18450" y="81430"/>
                    <a:pt x="18511" y="81612"/>
                    <a:pt x="18541" y="81795"/>
                  </a:cubicBezTo>
                  <a:cubicBezTo>
                    <a:pt x="18633" y="82159"/>
                    <a:pt x="18754" y="82494"/>
                    <a:pt x="18906" y="82828"/>
                  </a:cubicBezTo>
                  <a:cubicBezTo>
                    <a:pt x="18967" y="82889"/>
                    <a:pt x="18997" y="82980"/>
                    <a:pt x="18997" y="83071"/>
                  </a:cubicBezTo>
                  <a:cubicBezTo>
                    <a:pt x="19119" y="83254"/>
                    <a:pt x="19089" y="83497"/>
                    <a:pt x="18937" y="83649"/>
                  </a:cubicBezTo>
                  <a:cubicBezTo>
                    <a:pt x="18876" y="83710"/>
                    <a:pt x="18876" y="83831"/>
                    <a:pt x="18937" y="83892"/>
                  </a:cubicBezTo>
                  <a:cubicBezTo>
                    <a:pt x="19058" y="84074"/>
                    <a:pt x="19119" y="84287"/>
                    <a:pt x="19089" y="84470"/>
                  </a:cubicBezTo>
                  <a:cubicBezTo>
                    <a:pt x="19119" y="84530"/>
                    <a:pt x="19119" y="84561"/>
                    <a:pt x="19149" y="84591"/>
                  </a:cubicBezTo>
                  <a:cubicBezTo>
                    <a:pt x="19392" y="84743"/>
                    <a:pt x="19636" y="84865"/>
                    <a:pt x="19879" y="84986"/>
                  </a:cubicBezTo>
                  <a:cubicBezTo>
                    <a:pt x="19940" y="85017"/>
                    <a:pt x="20000" y="85017"/>
                    <a:pt x="20061" y="84986"/>
                  </a:cubicBezTo>
                  <a:cubicBezTo>
                    <a:pt x="20274" y="84834"/>
                    <a:pt x="20548" y="84773"/>
                    <a:pt x="20791" y="84804"/>
                  </a:cubicBezTo>
                  <a:cubicBezTo>
                    <a:pt x="20912" y="84804"/>
                    <a:pt x="21003" y="84773"/>
                    <a:pt x="21125" y="84713"/>
                  </a:cubicBezTo>
                  <a:cubicBezTo>
                    <a:pt x="21307" y="84652"/>
                    <a:pt x="21520" y="84622"/>
                    <a:pt x="21703" y="84622"/>
                  </a:cubicBezTo>
                  <a:cubicBezTo>
                    <a:pt x="21946" y="84591"/>
                    <a:pt x="22158" y="84591"/>
                    <a:pt x="22371" y="84652"/>
                  </a:cubicBezTo>
                  <a:cubicBezTo>
                    <a:pt x="22432" y="84682"/>
                    <a:pt x="22523" y="84682"/>
                    <a:pt x="22584" y="84652"/>
                  </a:cubicBezTo>
                  <a:cubicBezTo>
                    <a:pt x="22766" y="84530"/>
                    <a:pt x="23040" y="84652"/>
                    <a:pt x="23192" y="84439"/>
                  </a:cubicBezTo>
                  <a:cubicBezTo>
                    <a:pt x="23253" y="84409"/>
                    <a:pt x="23314" y="84378"/>
                    <a:pt x="23405" y="84378"/>
                  </a:cubicBezTo>
                  <a:cubicBezTo>
                    <a:pt x="23709" y="84348"/>
                    <a:pt x="24013" y="84257"/>
                    <a:pt x="24286" y="84044"/>
                  </a:cubicBezTo>
                  <a:cubicBezTo>
                    <a:pt x="24651" y="83801"/>
                    <a:pt x="24985" y="83497"/>
                    <a:pt x="25320" y="83163"/>
                  </a:cubicBezTo>
                  <a:cubicBezTo>
                    <a:pt x="25532" y="82980"/>
                    <a:pt x="25715" y="82767"/>
                    <a:pt x="25897" y="82494"/>
                  </a:cubicBezTo>
                  <a:cubicBezTo>
                    <a:pt x="26049" y="82251"/>
                    <a:pt x="26262" y="82038"/>
                    <a:pt x="26414" y="81795"/>
                  </a:cubicBezTo>
                  <a:cubicBezTo>
                    <a:pt x="26505" y="81643"/>
                    <a:pt x="26596" y="81521"/>
                    <a:pt x="26748" y="81430"/>
                  </a:cubicBezTo>
                  <a:cubicBezTo>
                    <a:pt x="26991" y="81278"/>
                    <a:pt x="27204" y="81004"/>
                    <a:pt x="27265" y="80670"/>
                  </a:cubicBezTo>
                  <a:cubicBezTo>
                    <a:pt x="27356" y="80457"/>
                    <a:pt x="27387" y="80245"/>
                    <a:pt x="27447" y="80032"/>
                  </a:cubicBezTo>
                  <a:cubicBezTo>
                    <a:pt x="27478" y="79910"/>
                    <a:pt x="27478" y="79789"/>
                    <a:pt x="27417" y="79697"/>
                  </a:cubicBezTo>
                  <a:cubicBezTo>
                    <a:pt x="27326" y="79545"/>
                    <a:pt x="27417" y="79424"/>
                    <a:pt x="27508" y="79333"/>
                  </a:cubicBezTo>
                  <a:cubicBezTo>
                    <a:pt x="27660" y="79211"/>
                    <a:pt x="27842" y="79090"/>
                    <a:pt x="28055" y="79059"/>
                  </a:cubicBezTo>
                  <a:cubicBezTo>
                    <a:pt x="28268" y="78998"/>
                    <a:pt x="28481" y="78938"/>
                    <a:pt x="28694" y="78816"/>
                  </a:cubicBezTo>
                  <a:cubicBezTo>
                    <a:pt x="28846" y="78725"/>
                    <a:pt x="28967" y="78542"/>
                    <a:pt x="28967" y="78360"/>
                  </a:cubicBezTo>
                  <a:cubicBezTo>
                    <a:pt x="28998" y="78147"/>
                    <a:pt x="29028" y="77904"/>
                    <a:pt x="29089" y="77691"/>
                  </a:cubicBezTo>
                  <a:cubicBezTo>
                    <a:pt x="29089" y="77570"/>
                    <a:pt x="29089" y="77479"/>
                    <a:pt x="29058" y="77357"/>
                  </a:cubicBezTo>
                  <a:cubicBezTo>
                    <a:pt x="28967" y="77023"/>
                    <a:pt x="28876" y="76658"/>
                    <a:pt x="28785" y="76324"/>
                  </a:cubicBezTo>
                  <a:cubicBezTo>
                    <a:pt x="28724" y="76202"/>
                    <a:pt x="28754" y="76080"/>
                    <a:pt x="28846" y="75989"/>
                  </a:cubicBezTo>
                  <a:cubicBezTo>
                    <a:pt x="29362" y="75624"/>
                    <a:pt x="29818" y="75199"/>
                    <a:pt x="30335" y="74773"/>
                  </a:cubicBezTo>
                  <a:cubicBezTo>
                    <a:pt x="30457" y="74682"/>
                    <a:pt x="30639" y="74591"/>
                    <a:pt x="30791" y="74530"/>
                  </a:cubicBezTo>
                  <a:cubicBezTo>
                    <a:pt x="30973" y="74439"/>
                    <a:pt x="31156" y="74348"/>
                    <a:pt x="31338" y="74257"/>
                  </a:cubicBezTo>
                  <a:cubicBezTo>
                    <a:pt x="31733" y="74044"/>
                    <a:pt x="32007" y="73710"/>
                    <a:pt x="32159" y="73284"/>
                  </a:cubicBezTo>
                  <a:cubicBezTo>
                    <a:pt x="32250" y="73102"/>
                    <a:pt x="32280" y="72889"/>
                    <a:pt x="32250" y="72706"/>
                  </a:cubicBezTo>
                  <a:cubicBezTo>
                    <a:pt x="32250" y="72494"/>
                    <a:pt x="32250" y="72281"/>
                    <a:pt x="32250" y="72068"/>
                  </a:cubicBezTo>
                  <a:cubicBezTo>
                    <a:pt x="32280" y="71916"/>
                    <a:pt x="32280" y="71764"/>
                    <a:pt x="32250" y="71612"/>
                  </a:cubicBezTo>
                  <a:cubicBezTo>
                    <a:pt x="32219" y="71339"/>
                    <a:pt x="32219" y="71065"/>
                    <a:pt x="32311" y="70792"/>
                  </a:cubicBezTo>
                  <a:cubicBezTo>
                    <a:pt x="32341" y="70670"/>
                    <a:pt x="32280" y="70518"/>
                    <a:pt x="32159" y="70457"/>
                  </a:cubicBezTo>
                  <a:cubicBezTo>
                    <a:pt x="31946" y="70305"/>
                    <a:pt x="31824" y="70092"/>
                    <a:pt x="31764" y="69849"/>
                  </a:cubicBezTo>
                  <a:cubicBezTo>
                    <a:pt x="31703" y="69515"/>
                    <a:pt x="31672" y="69211"/>
                    <a:pt x="31672" y="68907"/>
                  </a:cubicBezTo>
                  <a:cubicBezTo>
                    <a:pt x="31672" y="68846"/>
                    <a:pt x="31672" y="68755"/>
                    <a:pt x="31703" y="68694"/>
                  </a:cubicBezTo>
                  <a:cubicBezTo>
                    <a:pt x="31794" y="68573"/>
                    <a:pt x="31764" y="68421"/>
                    <a:pt x="31672" y="68329"/>
                  </a:cubicBezTo>
                  <a:cubicBezTo>
                    <a:pt x="31429" y="68178"/>
                    <a:pt x="31368" y="67904"/>
                    <a:pt x="31520" y="67661"/>
                  </a:cubicBezTo>
                  <a:cubicBezTo>
                    <a:pt x="31581" y="67448"/>
                    <a:pt x="31703" y="67266"/>
                    <a:pt x="31855" y="67083"/>
                  </a:cubicBezTo>
                  <a:cubicBezTo>
                    <a:pt x="32007" y="66870"/>
                    <a:pt x="32128" y="66627"/>
                    <a:pt x="32219" y="66354"/>
                  </a:cubicBezTo>
                  <a:cubicBezTo>
                    <a:pt x="32280" y="66232"/>
                    <a:pt x="32371" y="66141"/>
                    <a:pt x="32493" y="66080"/>
                  </a:cubicBezTo>
                  <a:cubicBezTo>
                    <a:pt x="32706" y="65959"/>
                    <a:pt x="32888" y="65776"/>
                    <a:pt x="33040" y="65563"/>
                  </a:cubicBezTo>
                  <a:cubicBezTo>
                    <a:pt x="33466" y="65047"/>
                    <a:pt x="33922" y="64560"/>
                    <a:pt x="34408" y="64135"/>
                  </a:cubicBezTo>
                  <a:cubicBezTo>
                    <a:pt x="34682" y="63861"/>
                    <a:pt x="34985" y="63618"/>
                    <a:pt x="35320" y="63436"/>
                  </a:cubicBezTo>
                  <a:cubicBezTo>
                    <a:pt x="35381" y="63436"/>
                    <a:pt x="35411" y="63405"/>
                    <a:pt x="35441" y="63375"/>
                  </a:cubicBezTo>
                  <a:cubicBezTo>
                    <a:pt x="36292" y="62737"/>
                    <a:pt x="36992" y="61886"/>
                    <a:pt x="37417" y="60913"/>
                  </a:cubicBezTo>
                  <a:cubicBezTo>
                    <a:pt x="37569" y="60518"/>
                    <a:pt x="37751" y="60153"/>
                    <a:pt x="37995" y="59819"/>
                  </a:cubicBezTo>
                  <a:cubicBezTo>
                    <a:pt x="38147" y="59606"/>
                    <a:pt x="38268" y="59363"/>
                    <a:pt x="38329" y="59089"/>
                  </a:cubicBezTo>
                  <a:cubicBezTo>
                    <a:pt x="38420" y="58724"/>
                    <a:pt x="38451" y="58390"/>
                    <a:pt x="38451" y="58025"/>
                  </a:cubicBezTo>
                  <a:cubicBezTo>
                    <a:pt x="38451" y="57934"/>
                    <a:pt x="38268" y="57813"/>
                    <a:pt x="38177" y="57843"/>
                  </a:cubicBezTo>
                  <a:cubicBezTo>
                    <a:pt x="38177" y="57843"/>
                    <a:pt x="38147" y="57873"/>
                    <a:pt x="38116" y="57873"/>
                  </a:cubicBezTo>
                  <a:cubicBezTo>
                    <a:pt x="37873" y="58056"/>
                    <a:pt x="37539" y="58147"/>
                    <a:pt x="37235" y="58177"/>
                  </a:cubicBezTo>
                  <a:cubicBezTo>
                    <a:pt x="36779" y="58208"/>
                    <a:pt x="36323" y="58299"/>
                    <a:pt x="35897" y="58421"/>
                  </a:cubicBezTo>
                  <a:cubicBezTo>
                    <a:pt x="35837" y="58451"/>
                    <a:pt x="35776" y="58451"/>
                    <a:pt x="35715" y="58451"/>
                  </a:cubicBezTo>
                  <a:cubicBezTo>
                    <a:pt x="35441" y="58451"/>
                    <a:pt x="35198" y="58512"/>
                    <a:pt x="34985" y="58633"/>
                  </a:cubicBezTo>
                  <a:cubicBezTo>
                    <a:pt x="34925" y="58664"/>
                    <a:pt x="34864" y="58694"/>
                    <a:pt x="34803" y="58694"/>
                  </a:cubicBezTo>
                  <a:cubicBezTo>
                    <a:pt x="34712" y="58724"/>
                    <a:pt x="34621" y="58724"/>
                    <a:pt x="34530" y="58664"/>
                  </a:cubicBezTo>
                  <a:cubicBezTo>
                    <a:pt x="34469" y="58633"/>
                    <a:pt x="34438" y="58573"/>
                    <a:pt x="34378" y="58542"/>
                  </a:cubicBezTo>
                  <a:cubicBezTo>
                    <a:pt x="34226" y="58360"/>
                    <a:pt x="34074" y="58208"/>
                    <a:pt x="33891" y="58056"/>
                  </a:cubicBezTo>
                  <a:cubicBezTo>
                    <a:pt x="33861" y="57995"/>
                    <a:pt x="33861" y="57934"/>
                    <a:pt x="33891" y="57873"/>
                  </a:cubicBezTo>
                  <a:cubicBezTo>
                    <a:pt x="34043" y="57600"/>
                    <a:pt x="34043" y="57539"/>
                    <a:pt x="33830" y="57387"/>
                  </a:cubicBezTo>
                  <a:cubicBezTo>
                    <a:pt x="33709" y="57296"/>
                    <a:pt x="33618" y="57174"/>
                    <a:pt x="33526" y="57053"/>
                  </a:cubicBezTo>
                  <a:cubicBezTo>
                    <a:pt x="33314" y="56779"/>
                    <a:pt x="33071" y="56536"/>
                    <a:pt x="32827" y="56293"/>
                  </a:cubicBezTo>
                  <a:cubicBezTo>
                    <a:pt x="32675" y="56171"/>
                    <a:pt x="32493" y="56050"/>
                    <a:pt x="32311" y="55958"/>
                  </a:cubicBezTo>
                  <a:cubicBezTo>
                    <a:pt x="31976" y="55837"/>
                    <a:pt x="31703" y="55533"/>
                    <a:pt x="31642" y="55168"/>
                  </a:cubicBezTo>
                  <a:cubicBezTo>
                    <a:pt x="31581" y="54986"/>
                    <a:pt x="31520" y="54803"/>
                    <a:pt x="31460" y="54591"/>
                  </a:cubicBezTo>
                  <a:cubicBezTo>
                    <a:pt x="31399" y="54408"/>
                    <a:pt x="31277" y="54226"/>
                    <a:pt x="31095" y="54104"/>
                  </a:cubicBezTo>
                  <a:cubicBezTo>
                    <a:pt x="30973" y="53983"/>
                    <a:pt x="30821" y="53861"/>
                    <a:pt x="30669" y="53770"/>
                  </a:cubicBezTo>
                  <a:cubicBezTo>
                    <a:pt x="30578" y="53679"/>
                    <a:pt x="30487" y="53557"/>
                    <a:pt x="30487" y="53405"/>
                  </a:cubicBezTo>
                  <a:cubicBezTo>
                    <a:pt x="30457" y="53010"/>
                    <a:pt x="30396" y="52645"/>
                    <a:pt x="30305" y="52281"/>
                  </a:cubicBezTo>
                  <a:cubicBezTo>
                    <a:pt x="30244" y="51916"/>
                    <a:pt x="30031" y="51642"/>
                    <a:pt x="29727" y="51460"/>
                  </a:cubicBezTo>
                  <a:cubicBezTo>
                    <a:pt x="29666" y="51460"/>
                    <a:pt x="29605" y="51430"/>
                    <a:pt x="29545" y="51369"/>
                  </a:cubicBezTo>
                  <a:cubicBezTo>
                    <a:pt x="29484" y="51338"/>
                    <a:pt x="29453" y="51278"/>
                    <a:pt x="29423" y="51217"/>
                  </a:cubicBezTo>
                  <a:cubicBezTo>
                    <a:pt x="29393" y="51156"/>
                    <a:pt x="29393" y="51095"/>
                    <a:pt x="29393" y="51004"/>
                  </a:cubicBezTo>
                  <a:cubicBezTo>
                    <a:pt x="29423" y="50791"/>
                    <a:pt x="29332" y="50548"/>
                    <a:pt x="29210" y="50396"/>
                  </a:cubicBezTo>
                  <a:cubicBezTo>
                    <a:pt x="29119" y="50305"/>
                    <a:pt x="29058" y="50214"/>
                    <a:pt x="29028" y="50092"/>
                  </a:cubicBezTo>
                  <a:cubicBezTo>
                    <a:pt x="28724" y="49697"/>
                    <a:pt x="28511" y="49241"/>
                    <a:pt x="28359" y="48755"/>
                  </a:cubicBezTo>
                  <a:cubicBezTo>
                    <a:pt x="28329" y="48664"/>
                    <a:pt x="28298" y="48603"/>
                    <a:pt x="28238" y="48512"/>
                  </a:cubicBezTo>
                  <a:cubicBezTo>
                    <a:pt x="28207" y="48451"/>
                    <a:pt x="28268" y="48360"/>
                    <a:pt x="28329" y="48390"/>
                  </a:cubicBezTo>
                  <a:cubicBezTo>
                    <a:pt x="28420" y="48390"/>
                    <a:pt x="28511" y="48420"/>
                    <a:pt x="28602" y="48329"/>
                  </a:cubicBezTo>
                  <a:cubicBezTo>
                    <a:pt x="28633" y="48268"/>
                    <a:pt x="28724" y="48238"/>
                    <a:pt x="28815" y="48208"/>
                  </a:cubicBezTo>
                  <a:cubicBezTo>
                    <a:pt x="28937" y="48238"/>
                    <a:pt x="29028" y="48299"/>
                    <a:pt x="29089" y="48390"/>
                  </a:cubicBezTo>
                  <a:cubicBezTo>
                    <a:pt x="29149" y="48451"/>
                    <a:pt x="29210" y="48542"/>
                    <a:pt x="29271" y="48603"/>
                  </a:cubicBezTo>
                  <a:cubicBezTo>
                    <a:pt x="29514" y="48937"/>
                    <a:pt x="29697" y="49302"/>
                    <a:pt x="29940" y="49636"/>
                  </a:cubicBezTo>
                  <a:cubicBezTo>
                    <a:pt x="30092" y="49819"/>
                    <a:pt x="30183" y="50031"/>
                    <a:pt x="30244" y="50244"/>
                  </a:cubicBezTo>
                  <a:cubicBezTo>
                    <a:pt x="30244" y="50366"/>
                    <a:pt x="30365" y="50487"/>
                    <a:pt x="30487" y="50518"/>
                  </a:cubicBezTo>
                  <a:cubicBezTo>
                    <a:pt x="30760" y="50609"/>
                    <a:pt x="30973" y="50822"/>
                    <a:pt x="31064" y="51095"/>
                  </a:cubicBezTo>
                  <a:cubicBezTo>
                    <a:pt x="31095" y="51186"/>
                    <a:pt x="31125" y="51247"/>
                    <a:pt x="31156" y="51338"/>
                  </a:cubicBezTo>
                  <a:cubicBezTo>
                    <a:pt x="31247" y="51460"/>
                    <a:pt x="31277" y="51642"/>
                    <a:pt x="31277" y="51794"/>
                  </a:cubicBezTo>
                  <a:cubicBezTo>
                    <a:pt x="31277" y="51855"/>
                    <a:pt x="31277" y="51916"/>
                    <a:pt x="31277" y="52007"/>
                  </a:cubicBezTo>
                  <a:cubicBezTo>
                    <a:pt x="31277" y="52341"/>
                    <a:pt x="31460" y="52645"/>
                    <a:pt x="31764" y="52858"/>
                  </a:cubicBezTo>
                  <a:cubicBezTo>
                    <a:pt x="31855" y="52949"/>
                    <a:pt x="31976" y="53010"/>
                    <a:pt x="32098" y="53071"/>
                  </a:cubicBezTo>
                  <a:cubicBezTo>
                    <a:pt x="32280" y="53223"/>
                    <a:pt x="32402" y="53405"/>
                    <a:pt x="32493" y="53618"/>
                  </a:cubicBezTo>
                  <a:cubicBezTo>
                    <a:pt x="32554" y="53892"/>
                    <a:pt x="32706" y="54135"/>
                    <a:pt x="32888" y="54317"/>
                  </a:cubicBezTo>
                  <a:cubicBezTo>
                    <a:pt x="33040" y="54469"/>
                    <a:pt x="33192" y="54651"/>
                    <a:pt x="33314" y="54834"/>
                  </a:cubicBezTo>
                  <a:cubicBezTo>
                    <a:pt x="33496" y="55047"/>
                    <a:pt x="33557" y="55320"/>
                    <a:pt x="33526" y="55594"/>
                  </a:cubicBezTo>
                  <a:cubicBezTo>
                    <a:pt x="33496" y="55685"/>
                    <a:pt x="33496" y="55776"/>
                    <a:pt x="33526" y="55867"/>
                  </a:cubicBezTo>
                  <a:cubicBezTo>
                    <a:pt x="33648" y="56202"/>
                    <a:pt x="33739" y="56506"/>
                    <a:pt x="33800" y="56840"/>
                  </a:cubicBezTo>
                  <a:cubicBezTo>
                    <a:pt x="33861" y="56962"/>
                    <a:pt x="33922" y="57114"/>
                    <a:pt x="33982" y="57235"/>
                  </a:cubicBezTo>
                  <a:cubicBezTo>
                    <a:pt x="34013" y="57326"/>
                    <a:pt x="34134" y="57387"/>
                    <a:pt x="34256" y="57387"/>
                  </a:cubicBezTo>
                  <a:cubicBezTo>
                    <a:pt x="34378" y="57387"/>
                    <a:pt x="34469" y="57387"/>
                    <a:pt x="34590" y="57357"/>
                  </a:cubicBezTo>
                  <a:cubicBezTo>
                    <a:pt x="34742" y="57357"/>
                    <a:pt x="34894" y="57296"/>
                    <a:pt x="35016" y="57174"/>
                  </a:cubicBezTo>
                  <a:cubicBezTo>
                    <a:pt x="35137" y="56992"/>
                    <a:pt x="35350" y="56931"/>
                    <a:pt x="35563" y="56962"/>
                  </a:cubicBezTo>
                  <a:cubicBezTo>
                    <a:pt x="35806" y="57022"/>
                    <a:pt x="36080" y="56962"/>
                    <a:pt x="36262" y="56810"/>
                  </a:cubicBezTo>
                  <a:cubicBezTo>
                    <a:pt x="36414" y="56718"/>
                    <a:pt x="36566" y="56658"/>
                    <a:pt x="36718" y="56658"/>
                  </a:cubicBezTo>
                  <a:cubicBezTo>
                    <a:pt x="36840" y="56627"/>
                    <a:pt x="36992" y="56566"/>
                    <a:pt x="37083" y="56475"/>
                  </a:cubicBezTo>
                  <a:cubicBezTo>
                    <a:pt x="37174" y="56354"/>
                    <a:pt x="37326" y="56262"/>
                    <a:pt x="37478" y="56232"/>
                  </a:cubicBezTo>
                  <a:cubicBezTo>
                    <a:pt x="37721" y="56141"/>
                    <a:pt x="37964" y="56080"/>
                    <a:pt x="38207" y="56019"/>
                  </a:cubicBezTo>
                  <a:cubicBezTo>
                    <a:pt x="38420" y="55928"/>
                    <a:pt x="38572" y="55837"/>
                    <a:pt x="38755" y="55746"/>
                  </a:cubicBezTo>
                  <a:cubicBezTo>
                    <a:pt x="38846" y="55715"/>
                    <a:pt x="38907" y="55655"/>
                    <a:pt x="38937" y="55563"/>
                  </a:cubicBezTo>
                  <a:cubicBezTo>
                    <a:pt x="38967" y="55351"/>
                    <a:pt x="39119" y="55199"/>
                    <a:pt x="39332" y="55138"/>
                  </a:cubicBezTo>
                  <a:cubicBezTo>
                    <a:pt x="39606" y="55077"/>
                    <a:pt x="39910" y="54986"/>
                    <a:pt x="40183" y="54925"/>
                  </a:cubicBezTo>
                  <a:cubicBezTo>
                    <a:pt x="40396" y="54895"/>
                    <a:pt x="40517" y="54803"/>
                    <a:pt x="40578" y="54621"/>
                  </a:cubicBezTo>
                  <a:cubicBezTo>
                    <a:pt x="40578" y="54500"/>
                    <a:pt x="40669" y="54408"/>
                    <a:pt x="40791" y="54378"/>
                  </a:cubicBezTo>
                  <a:cubicBezTo>
                    <a:pt x="41034" y="54378"/>
                    <a:pt x="41217" y="54226"/>
                    <a:pt x="41308" y="54013"/>
                  </a:cubicBezTo>
                  <a:cubicBezTo>
                    <a:pt x="41338" y="53892"/>
                    <a:pt x="41429" y="53831"/>
                    <a:pt x="41551" y="53800"/>
                  </a:cubicBezTo>
                  <a:cubicBezTo>
                    <a:pt x="41642" y="53770"/>
                    <a:pt x="41733" y="53740"/>
                    <a:pt x="41824" y="53709"/>
                  </a:cubicBezTo>
                  <a:cubicBezTo>
                    <a:pt x="41855" y="53679"/>
                    <a:pt x="41916" y="53618"/>
                    <a:pt x="41916" y="53557"/>
                  </a:cubicBezTo>
                  <a:cubicBezTo>
                    <a:pt x="41946" y="53436"/>
                    <a:pt x="41916" y="53284"/>
                    <a:pt x="41916" y="53162"/>
                  </a:cubicBezTo>
                  <a:cubicBezTo>
                    <a:pt x="41916" y="53041"/>
                    <a:pt x="41976" y="52919"/>
                    <a:pt x="42068" y="52858"/>
                  </a:cubicBezTo>
                  <a:cubicBezTo>
                    <a:pt x="42402" y="52645"/>
                    <a:pt x="42645" y="52341"/>
                    <a:pt x="42797" y="51977"/>
                  </a:cubicBezTo>
                  <a:cubicBezTo>
                    <a:pt x="42919" y="51764"/>
                    <a:pt x="42888" y="51642"/>
                    <a:pt x="42706" y="51460"/>
                  </a:cubicBezTo>
                  <a:cubicBezTo>
                    <a:pt x="42554" y="51308"/>
                    <a:pt x="42463" y="51186"/>
                    <a:pt x="42372" y="51034"/>
                  </a:cubicBezTo>
                  <a:cubicBezTo>
                    <a:pt x="42280" y="50913"/>
                    <a:pt x="42159" y="50822"/>
                    <a:pt x="42037" y="50822"/>
                  </a:cubicBezTo>
                  <a:cubicBezTo>
                    <a:pt x="41855" y="50791"/>
                    <a:pt x="41673" y="50761"/>
                    <a:pt x="41490" y="50730"/>
                  </a:cubicBezTo>
                  <a:cubicBezTo>
                    <a:pt x="41369" y="50700"/>
                    <a:pt x="41277" y="50639"/>
                    <a:pt x="41186" y="50548"/>
                  </a:cubicBezTo>
                  <a:cubicBezTo>
                    <a:pt x="41034" y="50396"/>
                    <a:pt x="40913" y="50183"/>
                    <a:pt x="40882" y="49971"/>
                  </a:cubicBezTo>
                  <a:cubicBezTo>
                    <a:pt x="40852" y="49758"/>
                    <a:pt x="40852" y="49575"/>
                    <a:pt x="40821" y="49363"/>
                  </a:cubicBezTo>
                  <a:cubicBezTo>
                    <a:pt x="40821" y="49363"/>
                    <a:pt x="40791" y="49302"/>
                    <a:pt x="40791" y="49302"/>
                  </a:cubicBezTo>
                  <a:cubicBezTo>
                    <a:pt x="40761" y="49302"/>
                    <a:pt x="40669" y="49302"/>
                    <a:pt x="40639" y="49332"/>
                  </a:cubicBezTo>
                  <a:cubicBezTo>
                    <a:pt x="40366" y="49606"/>
                    <a:pt x="40122" y="49879"/>
                    <a:pt x="39879" y="50214"/>
                  </a:cubicBezTo>
                  <a:cubicBezTo>
                    <a:pt x="39758" y="50457"/>
                    <a:pt x="39484" y="50578"/>
                    <a:pt x="39210" y="50548"/>
                  </a:cubicBezTo>
                  <a:cubicBezTo>
                    <a:pt x="38998" y="50518"/>
                    <a:pt x="38755" y="50548"/>
                    <a:pt x="38542" y="50639"/>
                  </a:cubicBezTo>
                  <a:cubicBezTo>
                    <a:pt x="38451" y="50670"/>
                    <a:pt x="38359" y="50639"/>
                    <a:pt x="38299" y="50548"/>
                  </a:cubicBezTo>
                  <a:cubicBezTo>
                    <a:pt x="38207" y="50487"/>
                    <a:pt x="38177" y="50366"/>
                    <a:pt x="38147" y="50244"/>
                  </a:cubicBezTo>
                  <a:cubicBezTo>
                    <a:pt x="38116" y="50031"/>
                    <a:pt x="38116" y="49819"/>
                    <a:pt x="38086" y="49575"/>
                  </a:cubicBezTo>
                  <a:cubicBezTo>
                    <a:pt x="38086" y="49545"/>
                    <a:pt x="38055" y="49484"/>
                    <a:pt x="38025" y="49454"/>
                  </a:cubicBezTo>
                  <a:cubicBezTo>
                    <a:pt x="37995" y="49423"/>
                    <a:pt x="37964" y="49393"/>
                    <a:pt x="37934" y="49393"/>
                  </a:cubicBezTo>
                  <a:cubicBezTo>
                    <a:pt x="37873" y="49393"/>
                    <a:pt x="37843" y="49393"/>
                    <a:pt x="37812" y="49423"/>
                  </a:cubicBezTo>
                  <a:cubicBezTo>
                    <a:pt x="37782" y="49515"/>
                    <a:pt x="37721" y="49606"/>
                    <a:pt x="37691" y="49667"/>
                  </a:cubicBezTo>
                  <a:cubicBezTo>
                    <a:pt x="37630" y="49788"/>
                    <a:pt x="37569" y="49758"/>
                    <a:pt x="37478" y="49667"/>
                  </a:cubicBezTo>
                  <a:cubicBezTo>
                    <a:pt x="37387" y="49575"/>
                    <a:pt x="37326" y="49423"/>
                    <a:pt x="37326" y="49302"/>
                  </a:cubicBezTo>
                  <a:cubicBezTo>
                    <a:pt x="37265" y="49059"/>
                    <a:pt x="37174" y="48876"/>
                    <a:pt x="36992" y="48694"/>
                  </a:cubicBezTo>
                  <a:cubicBezTo>
                    <a:pt x="36900" y="48572"/>
                    <a:pt x="36779" y="48481"/>
                    <a:pt x="36657" y="48360"/>
                  </a:cubicBezTo>
                  <a:cubicBezTo>
                    <a:pt x="36627" y="48329"/>
                    <a:pt x="36536" y="48299"/>
                    <a:pt x="36505" y="48238"/>
                  </a:cubicBezTo>
                  <a:cubicBezTo>
                    <a:pt x="36384" y="47995"/>
                    <a:pt x="36262" y="47752"/>
                    <a:pt x="36141" y="47509"/>
                  </a:cubicBezTo>
                  <a:cubicBezTo>
                    <a:pt x="36110" y="47448"/>
                    <a:pt x="36110" y="47387"/>
                    <a:pt x="36141" y="47326"/>
                  </a:cubicBezTo>
                  <a:cubicBezTo>
                    <a:pt x="36141" y="47235"/>
                    <a:pt x="36171" y="47144"/>
                    <a:pt x="36201" y="47053"/>
                  </a:cubicBezTo>
                  <a:cubicBezTo>
                    <a:pt x="36201" y="47022"/>
                    <a:pt x="36232" y="46992"/>
                    <a:pt x="36292" y="46961"/>
                  </a:cubicBezTo>
                  <a:cubicBezTo>
                    <a:pt x="36414" y="46931"/>
                    <a:pt x="36566" y="46931"/>
                    <a:pt x="36688" y="46931"/>
                  </a:cubicBezTo>
                  <a:cubicBezTo>
                    <a:pt x="36809" y="46931"/>
                    <a:pt x="36961" y="46961"/>
                    <a:pt x="37083" y="46992"/>
                  </a:cubicBezTo>
                  <a:cubicBezTo>
                    <a:pt x="37144" y="47053"/>
                    <a:pt x="37204" y="47174"/>
                    <a:pt x="37265" y="47265"/>
                  </a:cubicBezTo>
                  <a:cubicBezTo>
                    <a:pt x="37448" y="47539"/>
                    <a:pt x="37599" y="47812"/>
                    <a:pt x="37751" y="48086"/>
                  </a:cubicBezTo>
                  <a:cubicBezTo>
                    <a:pt x="37843" y="48208"/>
                    <a:pt x="37934" y="48299"/>
                    <a:pt x="38086" y="48329"/>
                  </a:cubicBezTo>
                  <a:lnTo>
                    <a:pt x="38268" y="48360"/>
                  </a:lnTo>
                  <a:cubicBezTo>
                    <a:pt x="38451" y="48390"/>
                    <a:pt x="38572" y="48481"/>
                    <a:pt x="38694" y="48603"/>
                  </a:cubicBezTo>
                  <a:cubicBezTo>
                    <a:pt x="38755" y="48694"/>
                    <a:pt x="38846" y="48755"/>
                    <a:pt x="38937" y="48816"/>
                  </a:cubicBezTo>
                  <a:cubicBezTo>
                    <a:pt x="39210" y="48968"/>
                    <a:pt x="39484" y="49059"/>
                    <a:pt x="39788" y="49089"/>
                  </a:cubicBezTo>
                  <a:cubicBezTo>
                    <a:pt x="39879" y="49119"/>
                    <a:pt x="40001" y="49119"/>
                    <a:pt x="40092" y="49059"/>
                  </a:cubicBezTo>
                  <a:cubicBezTo>
                    <a:pt x="40274" y="48968"/>
                    <a:pt x="40426" y="48876"/>
                    <a:pt x="40609" y="48816"/>
                  </a:cubicBezTo>
                  <a:cubicBezTo>
                    <a:pt x="40761" y="48724"/>
                    <a:pt x="40973" y="48816"/>
                    <a:pt x="41065" y="48998"/>
                  </a:cubicBezTo>
                  <a:cubicBezTo>
                    <a:pt x="41125" y="49150"/>
                    <a:pt x="41186" y="49271"/>
                    <a:pt x="41247" y="49423"/>
                  </a:cubicBezTo>
                  <a:cubicBezTo>
                    <a:pt x="41277" y="49575"/>
                    <a:pt x="41429" y="49667"/>
                    <a:pt x="41551" y="49636"/>
                  </a:cubicBezTo>
                  <a:cubicBezTo>
                    <a:pt x="42189" y="49697"/>
                    <a:pt x="42797" y="49849"/>
                    <a:pt x="43435" y="49940"/>
                  </a:cubicBezTo>
                  <a:cubicBezTo>
                    <a:pt x="43648" y="50001"/>
                    <a:pt x="43891" y="50001"/>
                    <a:pt x="44104" y="49971"/>
                  </a:cubicBezTo>
                  <a:cubicBezTo>
                    <a:pt x="44469" y="49879"/>
                    <a:pt x="44864" y="49879"/>
                    <a:pt x="45259" y="49910"/>
                  </a:cubicBezTo>
                  <a:cubicBezTo>
                    <a:pt x="45350" y="49910"/>
                    <a:pt x="45442" y="49910"/>
                    <a:pt x="45502" y="49879"/>
                  </a:cubicBezTo>
                  <a:cubicBezTo>
                    <a:pt x="45776" y="49819"/>
                    <a:pt x="46050" y="49788"/>
                    <a:pt x="46323" y="49819"/>
                  </a:cubicBezTo>
                  <a:cubicBezTo>
                    <a:pt x="46414" y="49819"/>
                    <a:pt x="46505" y="49879"/>
                    <a:pt x="46536" y="49940"/>
                  </a:cubicBezTo>
                  <a:cubicBezTo>
                    <a:pt x="46566" y="50031"/>
                    <a:pt x="46657" y="50123"/>
                    <a:pt x="46718" y="50153"/>
                  </a:cubicBezTo>
                  <a:cubicBezTo>
                    <a:pt x="46809" y="50214"/>
                    <a:pt x="46901" y="50305"/>
                    <a:pt x="46931" y="50426"/>
                  </a:cubicBezTo>
                  <a:cubicBezTo>
                    <a:pt x="46961" y="50609"/>
                    <a:pt x="47113" y="50761"/>
                    <a:pt x="47326" y="50791"/>
                  </a:cubicBezTo>
                  <a:cubicBezTo>
                    <a:pt x="47478" y="50822"/>
                    <a:pt x="47630" y="50943"/>
                    <a:pt x="47721" y="51065"/>
                  </a:cubicBezTo>
                  <a:cubicBezTo>
                    <a:pt x="47873" y="51308"/>
                    <a:pt x="48147" y="51430"/>
                    <a:pt x="48420" y="51430"/>
                  </a:cubicBezTo>
                  <a:lnTo>
                    <a:pt x="48603" y="51430"/>
                  </a:lnTo>
                  <a:lnTo>
                    <a:pt x="48603" y="51430"/>
                  </a:lnTo>
                  <a:lnTo>
                    <a:pt x="48633" y="51430"/>
                  </a:lnTo>
                  <a:lnTo>
                    <a:pt x="48633" y="51460"/>
                  </a:lnTo>
                  <a:lnTo>
                    <a:pt x="48603" y="51460"/>
                  </a:lnTo>
                  <a:cubicBezTo>
                    <a:pt x="48512" y="51612"/>
                    <a:pt x="48329" y="51703"/>
                    <a:pt x="48177" y="51612"/>
                  </a:cubicBezTo>
                  <a:cubicBezTo>
                    <a:pt x="48116" y="51612"/>
                    <a:pt x="48086" y="51642"/>
                    <a:pt x="48056" y="51673"/>
                  </a:cubicBezTo>
                  <a:cubicBezTo>
                    <a:pt x="48025" y="51703"/>
                    <a:pt x="48025" y="51764"/>
                    <a:pt x="48056" y="51794"/>
                  </a:cubicBezTo>
                  <a:cubicBezTo>
                    <a:pt x="48268" y="52007"/>
                    <a:pt x="48451" y="52220"/>
                    <a:pt x="48664" y="52402"/>
                  </a:cubicBezTo>
                  <a:cubicBezTo>
                    <a:pt x="49028" y="52767"/>
                    <a:pt x="49211" y="52797"/>
                    <a:pt x="49667" y="52493"/>
                  </a:cubicBezTo>
                  <a:cubicBezTo>
                    <a:pt x="49849" y="52402"/>
                    <a:pt x="49971" y="52220"/>
                    <a:pt x="49971" y="52037"/>
                  </a:cubicBezTo>
                  <a:lnTo>
                    <a:pt x="49971" y="52037"/>
                  </a:lnTo>
                  <a:lnTo>
                    <a:pt x="49971" y="51977"/>
                  </a:lnTo>
                  <a:lnTo>
                    <a:pt x="49971" y="52007"/>
                  </a:lnTo>
                  <a:cubicBezTo>
                    <a:pt x="49971" y="52007"/>
                    <a:pt x="49971" y="52037"/>
                    <a:pt x="49971" y="52037"/>
                  </a:cubicBezTo>
                  <a:cubicBezTo>
                    <a:pt x="50001" y="52037"/>
                    <a:pt x="50031" y="52037"/>
                    <a:pt x="50031" y="52068"/>
                  </a:cubicBezTo>
                  <a:cubicBezTo>
                    <a:pt x="50153" y="52341"/>
                    <a:pt x="50214" y="52676"/>
                    <a:pt x="50214" y="52980"/>
                  </a:cubicBezTo>
                  <a:cubicBezTo>
                    <a:pt x="50214" y="53101"/>
                    <a:pt x="50214" y="53253"/>
                    <a:pt x="50244" y="53375"/>
                  </a:cubicBezTo>
                  <a:cubicBezTo>
                    <a:pt x="50366" y="53709"/>
                    <a:pt x="50426" y="54044"/>
                    <a:pt x="50487" y="54378"/>
                  </a:cubicBezTo>
                  <a:cubicBezTo>
                    <a:pt x="50639" y="54682"/>
                    <a:pt x="50730" y="55016"/>
                    <a:pt x="50791" y="55351"/>
                  </a:cubicBezTo>
                  <a:cubicBezTo>
                    <a:pt x="50791" y="55411"/>
                    <a:pt x="50822" y="55472"/>
                    <a:pt x="50852" y="55533"/>
                  </a:cubicBezTo>
                  <a:cubicBezTo>
                    <a:pt x="50974" y="55746"/>
                    <a:pt x="51065" y="55928"/>
                    <a:pt x="51186" y="56141"/>
                  </a:cubicBezTo>
                  <a:cubicBezTo>
                    <a:pt x="51338" y="56354"/>
                    <a:pt x="51460" y="56597"/>
                    <a:pt x="51521" y="56870"/>
                  </a:cubicBezTo>
                  <a:cubicBezTo>
                    <a:pt x="51582" y="56992"/>
                    <a:pt x="51612" y="57114"/>
                    <a:pt x="51673" y="57235"/>
                  </a:cubicBezTo>
                  <a:cubicBezTo>
                    <a:pt x="51733" y="57509"/>
                    <a:pt x="51855" y="57752"/>
                    <a:pt x="52037" y="57965"/>
                  </a:cubicBezTo>
                  <a:cubicBezTo>
                    <a:pt x="52159" y="58056"/>
                    <a:pt x="52250" y="58208"/>
                    <a:pt x="52311" y="58329"/>
                  </a:cubicBezTo>
                  <a:cubicBezTo>
                    <a:pt x="52463" y="58633"/>
                    <a:pt x="52585" y="58968"/>
                    <a:pt x="52645" y="59302"/>
                  </a:cubicBezTo>
                  <a:cubicBezTo>
                    <a:pt x="52676" y="59515"/>
                    <a:pt x="52767" y="59697"/>
                    <a:pt x="52889" y="59849"/>
                  </a:cubicBezTo>
                  <a:cubicBezTo>
                    <a:pt x="52949" y="59940"/>
                    <a:pt x="53010" y="60001"/>
                    <a:pt x="53101" y="60031"/>
                  </a:cubicBezTo>
                  <a:cubicBezTo>
                    <a:pt x="53253" y="60183"/>
                    <a:pt x="53496" y="60153"/>
                    <a:pt x="53618" y="59971"/>
                  </a:cubicBezTo>
                  <a:cubicBezTo>
                    <a:pt x="53679" y="59910"/>
                    <a:pt x="53709" y="59849"/>
                    <a:pt x="53740" y="59788"/>
                  </a:cubicBezTo>
                  <a:cubicBezTo>
                    <a:pt x="53770" y="59697"/>
                    <a:pt x="53861" y="59606"/>
                    <a:pt x="53983" y="59576"/>
                  </a:cubicBezTo>
                  <a:cubicBezTo>
                    <a:pt x="54104" y="59515"/>
                    <a:pt x="54165" y="59424"/>
                    <a:pt x="54226" y="59272"/>
                  </a:cubicBezTo>
                  <a:cubicBezTo>
                    <a:pt x="54256" y="59089"/>
                    <a:pt x="54378" y="58968"/>
                    <a:pt x="54560" y="58876"/>
                  </a:cubicBezTo>
                  <a:cubicBezTo>
                    <a:pt x="54651" y="58816"/>
                    <a:pt x="54712" y="58694"/>
                    <a:pt x="54682" y="58573"/>
                  </a:cubicBezTo>
                  <a:cubicBezTo>
                    <a:pt x="54682" y="58451"/>
                    <a:pt x="54651" y="58360"/>
                    <a:pt x="54621" y="58238"/>
                  </a:cubicBezTo>
                  <a:cubicBezTo>
                    <a:pt x="54591" y="58117"/>
                    <a:pt x="54621" y="57965"/>
                    <a:pt x="54682" y="57843"/>
                  </a:cubicBezTo>
                  <a:cubicBezTo>
                    <a:pt x="54712" y="57752"/>
                    <a:pt x="54743" y="57661"/>
                    <a:pt x="54773" y="57600"/>
                  </a:cubicBezTo>
                  <a:cubicBezTo>
                    <a:pt x="54864" y="57417"/>
                    <a:pt x="54864" y="57174"/>
                    <a:pt x="54773" y="56992"/>
                  </a:cubicBezTo>
                  <a:cubicBezTo>
                    <a:pt x="54743" y="56901"/>
                    <a:pt x="54712" y="56779"/>
                    <a:pt x="54712" y="56658"/>
                  </a:cubicBezTo>
                  <a:lnTo>
                    <a:pt x="54712" y="55898"/>
                  </a:lnTo>
                  <a:cubicBezTo>
                    <a:pt x="54712" y="55776"/>
                    <a:pt x="54834" y="55655"/>
                    <a:pt x="54955" y="55624"/>
                  </a:cubicBezTo>
                  <a:cubicBezTo>
                    <a:pt x="55047" y="55624"/>
                    <a:pt x="55138" y="55594"/>
                    <a:pt x="55138" y="55563"/>
                  </a:cubicBezTo>
                  <a:cubicBezTo>
                    <a:pt x="55259" y="55381"/>
                    <a:pt x="55442" y="55290"/>
                    <a:pt x="55655" y="55229"/>
                  </a:cubicBezTo>
                  <a:cubicBezTo>
                    <a:pt x="55746" y="55199"/>
                    <a:pt x="55807" y="55107"/>
                    <a:pt x="55807" y="55016"/>
                  </a:cubicBezTo>
                  <a:cubicBezTo>
                    <a:pt x="55867" y="54925"/>
                    <a:pt x="55867" y="54803"/>
                    <a:pt x="55989" y="54743"/>
                  </a:cubicBezTo>
                  <a:cubicBezTo>
                    <a:pt x="56232" y="54560"/>
                    <a:pt x="56475" y="54348"/>
                    <a:pt x="56688" y="54135"/>
                  </a:cubicBezTo>
                  <a:cubicBezTo>
                    <a:pt x="56810" y="54044"/>
                    <a:pt x="56901" y="53922"/>
                    <a:pt x="56962" y="53800"/>
                  </a:cubicBezTo>
                  <a:cubicBezTo>
                    <a:pt x="57053" y="53679"/>
                    <a:pt x="57174" y="53557"/>
                    <a:pt x="57266" y="53436"/>
                  </a:cubicBezTo>
                  <a:cubicBezTo>
                    <a:pt x="57326" y="53344"/>
                    <a:pt x="57417" y="53284"/>
                    <a:pt x="57539" y="53253"/>
                  </a:cubicBezTo>
                  <a:cubicBezTo>
                    <a:pt x="57904" y="53132"/>
                    <a:pt x="58177" y="52767"/>
                    <a:pt x="58177" y="52372"/>
                  </a:cubicBezTo>
                  <a:cubicBezTo>
                    <a:pt x="58208" y="52250"/>
                    <a:pt x="58269" y="52159"/>
                    <a:pt x="58390" y="52129"/>
                  </a:cubicBezTo>
                  <a:cubicBezTo>
                    <a:pt x="58542" y="52037"/>
                    <a:pt x="58725" y="52007"/>
                    <a:pt x="58907" y="52007"/>
                  </a:cubicBezTo>
                  <a:cubicBezTo>
                    <a:pt x="59332" y="52037"/>
                    <a:pt x="59728" y="51946"/>
                    <a:pt x="60062" y="51703"/>
                  </a:cubicBezTo>
                  <a:cubicBezTo>
                    <a:pt x="60214" y="51612"/>
                    <a:pt x="60427" y="51612"/>
                    <a:pt x="60548" y="51490"/>
                  </a:cubicBezTo>
                  <a:cubicBezTo>
                    <a:pt x="60609" y="51490"/>
                    <a:pt x="60639" y="51521"/>
                    <a:pt x="60670" y="51551"/>
                  </a:cubicBezTo>
                  <a:cubicBezTo>
                    <a:pt x="60700" y="51673"/>
                    <a:pt x="60761" y="51794"/>
                    <a:pt x="60791" y="51916"/>
                  </a:cubicBezTo>
                  <a:cubicBezTo>
                    <a:pt x="60883" y="52372"/>
                    <a:pt x="61187" y="52767"/>
                    <a:pt x="61612" y="52980"/>
                  </a:cubicBezTo>
                  <a:lnTo>
                    <a:pt x="61794" y="53071"/>
                  </a:lnTo>
                  <a:cubicBezTo>
                    <a:pt x="61886" y="53101"/>
                    <a:pt x="61916" y="53192"/>
                    <a:pt x="61886" y="53344"/>
                  </a:cubicBezTo>
                  <a:cubicBezTo>
                    <a:pt x="61825" y="53496"/>
                    <a:pt x="61855" y="53618"/>
                    <a:pt x="62068" y="53709"/>
                  </a:cubicBezTo>
                  <a:cubicBezTo>
                    <a:pt x="62190" y="53770"/>
                    <a:pt x="62281" y="53861"/>
                    <a:pt x="62342" y="53983"/>
                  </a:cubicBezTo>
                  <a:cubicBezTo>
                    <a:pt x="62372" y="54013"/>
                    <a:pt x="62372" y="54013"/>
                    <a:pt x="62372" y="54044"/>
                  </a:cubicBezTo>
                  <a:cubicBezTo>
                    <a:pt x="62554" y="54317"/>
                    <a:pt x="62585" y="54651"/>
                    <a:pt x="62494" y="54955"/>
                  </a:cubicBezTo>
                  <a:cubicBezTo>
                    <a:pt x="62463" y="55077"/>
                    <a:pt x="62463" y="55168"/>
                    <a:pt x="62494" y="55290"/>
                  </a:cubicBezTo>
                  <a:cubicBezTo>
                    <a:pt x="62524" y="55411"/>
                    <a:pt x="62615" y="55503"/>
                    <a:pt x="62706" y="55533"/>
                  </a:cubicBezTo>
                  <a:cubicBezTo>
                    <a:pt x="62980" y="55533"/>
                    <a:pt x="63223" y="55472"/>
                    <a:pt x="63436" y="55351"/>
                  </a:cubicBezTo>
                  <a:cubicBezTo>
                    <a:pt x="63588" y="55229"/>
                    <a:pt x="63770" y="55107"/>
                    <a:pt x="63953" y="55016"/>
                  </a:cubicBezTo>
                  <a:cubicBezTo>
                    <a:pt x="63983" y="54986"/>
                    <a:pt x="64044" y="54986"/>
                    <a:pt x="64074" y="55016"/>
                  </a:cubicBezTo>
                  <a:cubicBezTo>
                    <a:pt x="64196" y="55138"/>
                    <a:pt x="64378" y="55229"/>
                    <a:pt x="64409" y="55411"/>
                  </a:cubicBezTo>
                  <a:cubicBezTo>
                    <a:pt x="64439" y="55594"/>
                    <a:pt x="64469" y="55746"/>
                    <a:pt x="64530" y="55898"/>
                  </a:cubicBezTo>
                  <a:cubicBezTo>
                    <a:pt x="64591" y="56293"/>
                    <a:pt x="64743" y="56688"/>
                    <a:pt x="64956" y="57022"/>
                  </a:cubicBezTo>
                  <a:cubicBezTo>
                    <a:pt x="64986" y="57114"/>
                    <a:pt x="65016" y="57174"/>
                    <a:pt x="65047" y="57265"/>
                  </a:cubicBezTo>
                  <a:cubicBezTo>
                    <a:pt x="65047" y="57357"/>
                    <a:pt x="65047" y="57448"/>
                    <a:pt x="65077" y="57539"/>
                  </a:cubicBezTo>
                  <a:cubicBezTo>
                    <a:pt x="65199" y="57873"/>
                    <a:pt x="65199" y="58238"/>
                    <a:pt x="65077" y="58542"/>
                  </a:cubicBezTo>
                  <a:cubicBezTo>
                    <a:pt x="65047" y="58633"/>
                    <a:pt x="65047" y="58724"/>
                    <a:pt x="65047" y="58816"/>
                  </a:cubicBezTo>
                  <a:cubicBezTo>
                    <a:pt x="65138" y="59059"/>
                    <a:pt x="65108" y="59302"/>
                    <a:pt x="65016" y="59545"/>
                  </a:cubicBezTo>
                  <a:cubicBezTo>
                    <a:pt x="64925" y="59819"/>
                    <a:pt x="64956" y="60031"/>
                    <a:pt x="65260" y="60153"/>
                  </a:cubicBezTo>
                  <a:cubicBezTo>
                    <a:pt x="65260" y="60153"/>
                    <a:pt x="65290" y="60183"/>
                    <a:pt x="65290" y="60183"/>
                  </a:cubicBezTo>
                  <a:cubicBezTo>
                    <a:pt x="65564" y="60548"/>
                    <a:pt x="65837" y="60883"/>
                    <a:pt x="66111" y="61217"/>
                  </a:cubicBezTo>
                  <a:cubicBezTo>
                    <a:pt x="66202" y="61399"/>
                    <a:pt x="66232" y="61612"/>
                    <a:pt x="66232" y="61794"/>
                  </a:cubicBezTo>
                  <a:cubicBezTo>
                    <a:pt x="66232" y="61855"/>
                    <a:pt x="66263" y="61886"/>
                    <a:pt x="66293" y="61916"/>
                  </a:cubicBezTo>
                  <a:cubicBezTo>
                    <a:pt x="66354" y="62038"/>
                    <a:pt x="66384" y="62190"/>
                    <a:pt x="66354" y="62311"/>
                  </a:cubicBezTo>
                  <a:cubicBezTo>
                    <a:pt x="66354" y="62463"/>
                    <a:pt x="66415" y="62585"/>
                    <a:pt x="66506" y="62676"/>
                  </a:cubicBezTo>
                  <a:cubicBezTo>
                    <a:pt x="66658" y="62828"/>
                    <a:pt x="66779" y="62980"/>
                    <a:pt x="66840" y="63193"/>
                  </a:cubicBezTo>
                  <a:cubicBezTo>
                    <a:pt x="66840" y="63253"/>
                    <a:pt x="66931" y="63284"/>
                    <a:pt x="66962" y="63345"/>
                  </a:cubicBezTo>
                  <a:cubicBezTo>
                    <a:pt x="67023" y="63375"/>
                    <a:pt x="67114" y="63436"/>
                    <a:pt x="67175" y="63527"/>
                  </a:cubicBezTo>
                  <a:cubicBezTo>
                    <a:pt x="67296" y="63679"/>
                    <a:pt x="67448" y="63831"/>
                    <a:pt x="67661" y="63892"/>
                  </a:cubicBezTo>
                  <a:cubicBezTo>
                    <a:pt x="67874" y="64013"/>
                    <a:pt x="68086" y="64135"/>
                    <a:pt x="68299" y="64256"/>
                  </a:cubicBezTo>
                  <a:lnTo>
                    <a:pt x="68299" y="64256"/>
                  </a:lnTo>
                  <a:lnTo>
                    <a:pt x="68299" y="64256"/>
                  </a:lnTo>
                  <a:lnTo>
                    <a:pt x="68269" y="64256"/>
                  </a:lnTo>
                  <a:lnTo>
                    <a:pt x="68390" y="64135"/>
                  </a:lnTo>
                  <a:cubicBezTo>
                    <a:pt x="68482" y="64105"/>
                    <a:pt x="68512" y="64013"/>
                    <a:pt x="68482" y="63922"/>
                  </a:cubicBezTo>
                  <a:cubicBezTo>
                    <a:pt x="68390" y="63740"/>
                    <a:pt x="68330" y="63557"/>
                    <a:pt x="68208" y="63375"/>
                  </a:cubicBezTo>
                  <a:cubicBezTo>
                    <a:pt x="68056" y="63193"/>
                    <a:pt x="67995" y="62980"/>
                    <a:pt x="67995" y="62737"/>
                  </a:cubicBezTo>
                  <a:lnTo>
                    <a:pt x="67995" y="62342"/>
                  </a:lnTo>
                  <a:cubicBezTo>
                    <a:pt x="68026" y="62190"/>
                    <a:pt x="67965" y="62038"/>
                    <a:pt x="67874" y="61886"/>
                  </a:cubicBezTo>
                  <a:cubicBezTo>
                    <a:pt x="67691" y="61703"/>
                    <a:pt x="67478" y="61521"/>
                    <a:pt x="67326" y="61308"/>
                  </a:cubicBezTo>
                  <a:cubicBezTo>
                    <a:pt x="67053" y="61217"/>
                    <a:pt x="66871" y="60943"/>
                    <a:pt x="66597" y="60822"/>
                  </a:cubicBezTo>
                  <a:cubicBezTo>
                    <a:pt x="66384" y="60761"/>
                    <a:pt x="66263" y="60579"/>
                    <a:pt x="66293" y="60366"/>
                  </a:cubicBezTo>
                  <a:cubicBezTo>
                    <a:pt x="66293" y="60214"/>
                    <a:pt x="66232" y="60062"/>
                    <a:pt x="66141" y="59971"/>
                  </a:cubicBezTo>
                  <a:cubicBezTo>
                    <a:pt x="65989" y="59819"/>
                    <a:pt x="65898" y="59636"/>
                    <a:pt x="65837" y="59454"/>
                  </a:cubicBezTo>
                  <a:cubicBezTo>
                    <a:pt x="65655" y="59424"/>
                    <a:pt x="65503" y="59272"/>
                    <a:pt x="65503" y="59089"/>
                  </a:cubicBezTo>
                  <a:cubicBezTo>
                    <a:pt x="65472" y="58937"/>
                    <a:pt x="65503" y="58816"/>
                    <a:pt x="65533" y="58664"/>
                  </a:cubicBezTo>
                  <a:cubicBezTo>
                    <a:pt x="65716" y="58177"/>
                    <a:pt x="65837" y="57691"/>
                    <a:pt x="65928" y="57144"/>
                  </a:cubicBezTo>
                  <a:cubicBezTo>
                    <a:pt x="65928" y="57144"/>
                    <a:pt x="65928" y="57114"/>
                    <a:pt x="65959" y="57114"/>
                  </a:cubicBezTo>
                  <a:cubicBezTo>
                    <a:pt x="65989" y="57083"/>
                    <a:pt x="66019" y="57053"/>
                    <a:pt x="66050" y="57053"/>
                  </a:cubicBezTo>
                  <a:cubicBezTo>
                    <a:pt x="66111" y="57053"/>
                    <a:pt x="66141" y="57053"/>
                    <a:pt x="66171" y="57083"/>
                  </a:cubicBezTo>
                  <a:cubicBezTo>
                    <a:pt x="66202" y="57114"/>
                    <a:pt x="66232" y="57144"/>
                    <a:pt x="66232" y="57174"/>
                  </a:cubicBezTo>
                  <a:cubicBezTo>
                    <a:pt x="66263" y="57417"/>
                    <a:pt x="66445" y="57569"/>
                    <a:pt x="66658" y="57539"/>
                  </a:cubicBezTo>
                  <a:cubicBezTo>
                    <a:pt x="66719" y="57539"/>
                    <a:pt x="66810" y="57539"/>
                    <a:pt x="66871" y="57569"/>
                  </a:cubicBezTo>
                  <a:cubicBezTo>
                    <a:pt x="67083" y="57752"/>
                    <a:pt x="67357" y="57873"/>
                    <a:pt x="67509" y="58147"/>
                  </a:cubicBezTo>
                  <a:cubicBezTo>
                    <a:pt x="67691" y="58481"/>
                    <a:pt x="67934" y="58724"/>
                    <a:pt x="68238" y="58937"/>
                  </a:cubicBezTo>
                  <a:cubicBezTo>
                    <a:pt x="68299" y="58907"/>
                    <a:pt x="68360" y="58846"/>
                    <a:pt x="68421" y="58876"/>
                  </a:cubicBezTo>
                  <a:cubicBezTo>
                    <a:pt x="68542" y="58937"/>
                    <a:pt x="68694" y="59028"/>
                    <a:pt x="68664" y="59211"/>
                  </a:cubicBezTo>
                  <a:cubicBezTo>
                    <a:pt x="68664" y="59393"/>
                    <a:pt x="68664" y="59576"/>
                    <a:pt x="68664" y="59758"/>
                  </a:cubicBezTo>
                  <a:cubicBezTo>
                    <a:pt x="68664" y="59819"/>
                    <a:pt x="68785" y="59849"/>
                    <a:pt x="68846" y="59819"/>
                  </a:cubicBezTo>
                  <a:cubicBezTo>
                    <a:pt x="68907" y="59819"/>
                    <a:pt x="68907" y="59819"/>
                    <a:pt x="68907" y="59819"/>
                  </a:cubicBezTo>
                  <a:cubicBezTo>
                    <a:pt x="69181" y="59545"/>
                    <a:pt x="69454" y="59302"/>
                    <a:pt x="69697" y="59059"/>
                  </a:cubicBezTo>
                  <a:cubicBezTo>
                    <a:pt x="69758" y="58968"/>
                    <a:pt x="69819" y="58937"/>
                    <a:pt x="69910" y="58907"/>
                  </a:cubicBezTo>
                  <a:cubicBezTo>
                    <a:pt x="70244" y="58785"/>
                    <a:pt x="70548" y="58603"/>
                    <a:pt x="70761" y="58360"/>
                  </a:cubicBezTo>
                  <a:cubicBezTo>
                    <a:pt x="70913" y="58238"/>
                    <a:pt x="71035" y="58056"/>
                    <a:pt x="71065" y="57843"/>
                  </a:cubicBezTo>
                  <a:cubicBezTo>
                    <a:pt x="71187" y="57539"/>
                    <a:pt x="71187" y="57205"/>
                    <a:pt x="71065" y="56901"/>
                  </a:cubicBezTo>
                  <a:cubicBezTo>
                    <a:pt x="71065" y="56901"/>
                    <a:pt x="71065" y="56870"/>
                    <a:pt x="71065" y="56840"/>
                  </a:cubicBezTo>
                  <a:cubicBezTo>
                    <a:pt x="71004" y="56445"/>
                    <a:pt x="70883" y="56050"/>
                    <a:pt x="70700" y="55685"/>
                  </a:cubicBezTo>
                  <a:cubicBezTo>
                    <a:pt x="70609" y="55563"/>
                    <a:pt x="70518" y="55411"/>
                    <a:pt x="70396" y="55320"/>
                  </a:cubicBezTo>
                  <a:cubicBezTo>
                    <a:pt x="70184" y="55077"/>
                    <a:pt x="69910" y="54895"/>
                    <a:pt x="69637" y="54712"/>
                  </a:cubicBezTo>
                  <a:cubicBezTo>
                    <a:pt x="69454" y="54621"/>
                    <a:pt x="69333" y="54469"/>
                    <a:pt x="69272" y="54256"/>
                  </a:cubicBezTo>
                  <a:cubicBezTo>
                    <a:pt x="69241" y="54135"/>
                    <a:pt x="69150" y="54044"/>
                    <a:pt x="69059" y="53983"/>
                  </a:cubicBezTo>
                  <a:cubicBezTo>
                    <a:pt x="68998" y="53922"/>
                    <a:pt x="68937" y="53861"/>
                    <a:pt x="68877" y="53800"/>
                  </a:cubicBezTo>
                  <a:cubicBezTo>
                    <a:pt x="68846" y="53770"/>
                    <a:pt x="68816" y="53740"/>
                    <a:pt x="68816" y="53679"/>
                  </a:cubicBezTo>
                  <a:cubicBezTo>
                    <a:pt x="68816" y="53436"/>
                    <a:pt x="68725" y="53192"/>
                    <a:pt x="68968" y="53010"/>
                  </a:cubicBezTo>
                  <a:cubicBezTo>
                    <a:pt x="69089" y="52919"/>
                    <a:pt x="69150" y="52797"/>
                    <a:pt x="69150" y="52645"/>
                  </a:cubicBezTo>
                  <a:cubicBezTo>
                    <a:pt x="69181" y="52554"/>
                    <a:pt x="69241" y="52463"/>
                    <a:pt x="69302" y="52433"/>
                  </a:cubicBezTo>
                  <a:cubicBezTo>
                    <a:pt x="69576" y="52281"/>
                    <a:pt x="69819" y="52129"/>
                    <a:pt x="70093" y="52007"/>
                  </a:cubicBezTo>
                  <a:cubicBezTo>
                    <a:pt x="70153" y="51977"/>
                    <a:pt x="70214" y="51977"/>
                    <a:pt x="70305" y="52007"/>
                  </a:cubicBezTo>
                  <a:cubicBezTo>
                    <a:pt x="70366" y="52037"/>
                    <a:pt x="70427" y="52037"/>
                    <a:pt x="70488" y="52068"/>
                  </a:cubicBezTo>
                  <a:cubicBezTo>
                    <a:pt x="70640" y="52129"/>
                    <a:pt x="70761" y="52189"/>
                    <a:pt x="70792" y="52372"/>
                  </a:cubicBezTo>
                  <a:cubicBezTo>
                    <a:pt x="70822" y="52524"/>
                    <a:pt x="70913" y="52615"/>
                    <a:pt x="71035" y="52706"/>
                  </a:cubicBezTo>
                  <a:cubicBezTo>
                    <a:pt x="71126" y="52797"/>
                    <a:pt x="71308" y="52737"/>
                    <a:pt x="71339" y="52585"/>
                  </a:cubicBezTo>
                  <a:cubicBezTo>
                    <a:pt x="71339" y="52524"/>
                    <a:pt x="71339" y="52463"/>
                    <a:pt x="71339" y="52372"/>
                  </a:cubicBezTo>
                  <a:lnTo>
                    <a:pt x="71339" y="52372"/>
                  </a:lnTo>
                  <a:lnTo>
                    <a:pt x="71339" y="52341"/>
                  </a:lnTo>
                  <a:lnTo>
                    <a:pt x="71308" y="52372"/>
                  </a:lnTo>
                  <a:cubicBezTo>
                    <a:pt x="71278" y="52341"/>
                    <a:pt x="71278" y="52311"/>
                    <a:pt x="71278" y="52250"/>
                  </a:cubicBezTo>
                  <a:cubicBezTo>
                    <a:pt x="71278" y="52220"/>
                    <a:pt x="71308" y="52189"/>
                    <a:pt x="71339" y="52159"/>
                  </a:cubicBezTo>
                  <a:cubicBezTo>
                    <a:pt x="71643" y="52098"/>
                    <a:pt x="71947" y="51977"/>
                    <a:pt x="72251" y="51855"/>
                  </a:cubicBezTo>
                  <a:cubicBezTo>
                    <a:pt x="72524" y="51794"/>
                    <a:pt x="72737" y="51612"/>
                    <a:pt x="72859" y="51369"/>
                  </a:cubicBezTo>
                  <a:cubicBezTo>
                    <a:pt x="72889" y="51278"/>
                    <a:pt x="72950" y="51278"/>
                    <a:pt x="73010" y="51338"/>
                  </a:cubicBezTo>
                  <a:cubicBezTo>
                    <a:pt x="73071" y="51369"/>
                    <a:pt x="73162" y="51430"/>
                    <a:pt x="73254" y="51399"/>
                  </a:cubicBezTo>
                  <a:cubicBezTo>
                    <a:pt x="73436" y="51308"/>
                    <a:pt x="73649" y="51247"/>
                    <a:pt x="73831" y="51217"/>
                  </a:cubicBezTo>
                  <a:cubicBezTo>
                    <a:pt x="73983" y="51186"/>
                    <a:pt x="74135" y="51156"/>
                    <a:pt x="74287" y="51095"/>
                  </a:cubicBezTo>
                  <a:cubicBezTo>
                    <a:pt x="74439" y="51034"/>
                    <a:pt x="74591" y="50943"/>
                    <a:pt x="74621" y="50761"/>
                  </a:cubicBezTo>
                  <a:cubicBezTo>
                    <a:pt x="74652" y="50700"/>
                    <a:pt x="74713" y="50700"/>
                    <a:pt x="74773" y="50639"/>
                  </a:cubicBezTo>
                  <a:cubicBezTo>
                    <a:pt x="75017" y="50518"/>
                    <a:pt x="75199" y="50335"/>
                    <a:pt x="75321" y="50092"/>
                  </a:cubicBezTo>
                  <a:cubicBezTo>
                    <a:pt x="75321" y="50062"/>
                    <a:pt x="75351" y="50062"/>
                    <a:pt x="75351" y="50031"/>
                  </a:cubicBezTo>
                  <a:cubicBezTo>
                    <a:pt x="75533" y="49940"/>
                    <a:pt x="75685" y="49758"/>
                    <a:pt x="75716" y="49545"/>
                  </a:cubicBezTo>
                  <a:cubicBezTo>
                    <a:pt x="75746" y="49484"/>
                    <a:pt x="75837" y="49484"/>
                    <a:pt x="75898" y="49454"/>
                  </a:cubicBezTo>
                  <a:cubicBezTo>
                    <a:pt x="75959" y="49454"/>
                    <a:pt x="76020" y="49363"/>
                    <a:pt x="75989" y="49241"/>
                  </a:cubicBezTo>
                  <a:cubicBezTo>
                    <a:pt x="75959" y="49089"/>
                    <a:pt x="75959" y="48907"/>
                    <a:pt x="75959" y="48724"/>
                  </a:cubicBezTo>
                  <a:cubicBezTo>
                    <a:pt x="75959" y="48603"/>
                    <a:pt x="75928" y="48512"/>
                    <a:pt x="76050" y="48451"/>
                  </a:cubicBezTo>
                  <a:cubicBezTo>
                    <a:pt x="76263" y="48329"/>
                    <a:pt x="76384" y="48116"/>
                    <a:pt x="76415" y="47904"/>
                  </a:cubicBezTo>
                  <a:cubicBezTo>
                    <a:pt x="76415" y="47752"/>
                    <a:pt x="76476" y="47630"/>
                    <a:pt x="76597" y="47539"/>
                  </a:cubicBezTo>
                  <a:cubicBezTo>
                    <a:pt x="76749" y="47417"/>
                    <a:pt x="76810" y="47235"/>
                    <a:pt x="76810" y="47053"/>
                  </a:cubicBezTo>
                  <a:cubicBezTo>
                    <a:pt x="76780" y="46961"/>
                    <a:pt x="76810" y="46840"/>
                    <a:pt x="76871" y="46749"/>
                  </a:cubicBezTo>
                  <a:cubicBezTo>
                    <a:pt x="76962" y="46566"/>
                    <a:pt x="76932" y="46384"/>
                    <a:pt x="76810" y="46232"/>
                  </a:cubicBezTo>
                  <a:cubicBezTo>
                    <a:pt x="76719" y="46171"/>
                    <a:pt x="76628" y="46080"/>
                    <a:pt x="76536" y="46019"/>
                  </a:cubicBezTo>
                  <a:cubicBezTo>
                    <a:pt x="76476" y="45958"/>
                    <a:pt x="76384" y="45958"/>
                    <a:pt x="76324" y="45958"/>
                  </a:cubicBezTo>
                  <a:lnTo>
                    <a:pt x="76324" y="45958"/>
                  </a:lnTo>
                  <a:lnTo>
                    <a:pt x="76263" y="45958"/>
                  </a:lnTo>
                  <a:lnTo>
                    <a:pt x="76293" y="45958"/>
                  </a:lnTo>
                  <a:lnTo>
                    <a:pt x="76293" y="45958"/>
                  </a:lnTo>
                  <a:cubicBezTo>
                    <a:pt x="76293" y="45898"/>
                    <a:pt x="76324" y="45837"/>
                    <a:pt x="76324" y="45776"/>
                  </a:cubicBezTo>
                  <a:cubicBezTo>
                    <a:pt x="76415" y="45715"/>
                    <a:pt x="76506" y="45624"/>
                    <a:pt x="76567" y="45563"/>
                  </a:cubicBezTo>
                  <a:cubicBezTo>
                    <a:pt x="76658" y="45502"/>
                    <a:pt x="76658" y="45381"/>
                    <a:pt x="76597" y="45320"/>
                  </a:cubicBezTo>
                  <a:cubicBezTo>
                    <a:pt x="76536" y="45198"/>
                    <a:pt x="76415" y="45077"/>
                    <a:pt x="76293" y="44986"/>
                  </a:cubicBezTo>
                  <a:lnTo>
                    <a:pt x="76293" y="44986"/>
                  </a:lnTo>
                  <a:lnTo>
                    <a:pt x="76263" y="45016"/>
                  </a:lnTo>
                  <a:lnTo>
                    <a:pt x="76324" y="45046"/>
                  </a:lnTo>
                  <a:lnTo>
                    <a:pt x="76324" y="45046"/>
                  </a:lnTo>
                  <a:cubicBezTo>
                    <a:pt x="76354" y="45046"/>
                    <a:pt x="76384" y="45016"/>
                    <a:pt x="76415" y="45016"/>
                  </a:cubicBezTo>
                  <a:cubicBezTo>
                    <a:pt x="76567" y="44955"/>
                    <a:pt x="76628" y="44773"/>
                    <a:pt x="76506" y="44682"/>
                  </a:cubicBezTo>
                  <a:cubicBezTo>
                    <a:pt x="76445" y="44591"/>
                    <a:pt x="76354" y="44499"/>
                    <a:pt x="76263" y="44439"/>
                  </a:cubicBezTo>
                  <a:cubicBezTo>
                    <a:pt x="76111" y="44347"/>
                    <a:pt x="75989" y="44226"/>
                    <a:pt x="75898" y="44043"/>
                  </a:cubicBezTo>
                  <a:cubicBezTo>
                    <a:pt x="75807" y="43831"/>
                    <a:pt x="75685" y="43618"/>
                    <a:pt x="75564" y="43375"/>
                  </a:cubicBezTo>
                  <a:cubicBezTo>
                    <a:pt x="75503" y="43253"/>
                    <a:pt x="75381" y="43132"/>
                    <a:pt x="75260" y="43040"/>
                  </a:cubicBezTo>
                  <a:cubicBezTo>
                    <a:pt x="75169" y="43010"/>
                    <a:pt x="75077" y="42949"/>
                    <a:pt x="75017" y="42919"/>
                  </a:cubicBezTo>
                  <a:cubicBezTo>
                    <a:pt x="74834" y="42828"/>
                    <a:pt x="74743" y="42645"/>
                    <a:pt x="74773" y="42463"/>
                  </a:cubicBezTo>
                  <a:cubicBezTo>
                    <a:pt x="74773" y="42341"/>
                    <a:pt x="74834" y="42189"/>
                    <a:pt x="74895" y="42098"/>
                  </a:cubicBezTo>
                  <a:cubicBezTo>
                    <a:pt x="74986" y="42007"/>
                    <a:pt x="75047" y="41916"/>
                    <a:pt x="75077" y="41794"/>
                  </a:cubicBezTo>
                  <a:cubicBezTo>
                    <a:pt x="75169" y="41612"/>
                    <a:pt x="75321" y="41460"/>
                    <a:pt x="75503" y="41369"/>
                  </a:cubicBezTo>
                  <a:cubicBezTo>
                    <a:pt x="75655" y="41247"/>
                    <a:pt x="75868" y="41186"/>
                    <a:pt x="76080" y="41186"/>
                  </a:cubicBezTo>
                  <a:cubicBezTo>
                    <a:pt x="76141" y="41186"/>
                    <a:pt x="76172" y="41095"/>
                    <a:pt x="76202" y="41034"/>
                  </a:cubicBezTo>
                  <a:cubicBezTo>
                    <a:pt x="76232" y="40973"/>
                    <a:pt x="76232" y="40913"/>
                    <a:pt x="76232" y="40852"/>
                  </a:cubicBezTo>
                  <a:cubicBezTo>
                    <a:pt x="76232" y="40730"/>
                    <a:pt x="76141" y="40609"/>
                    <a:pt x="76020" y="40609"/>
                  </a:cubicBezTo>
                  <a:lnTo>
                    <a:pt x="75685" y="40609"/>
                  </a:lnTo>
                  <a:cubicBezTo>
                    <a:pt x="75594" y="40609"/>
                    <a:pt x="75503" y="40578"/>
                    <a:pt x="75442" y="40548"/>
                  </a:cubicBezTo>
                  <a:cubicBezTo>
                    <a:pt x="75351" y="40518"/>
                    <a:pt x="75260" y="40487"/>
                    <a:pt x="75199" y="40426"/>
                  </a:cubicBezTo>
                  <a:cubicBezTo>
                    <a:pt x="75108" y="40396"/>
                    <a:pt x="75017" y="40396"/>
                    <a:pt x="74925" y="40457"/>
                  </a:cubicBezTo>
                  <a:cubicBezTo>
                    <a:pt x="74773" y="40548"/>
                    <a:pt x="74652" y="40670"/>
                    <a:pt x="74561" y="40821"/>
                  </a:cubicBezTo>
                  <a:cubicBezTo>
                    <a:pt x="74500" y="40882"/>
                    <a:pt x="74439" y="40913"/>
                    <a:pt x="74378" y="40913"/>
                  </a:cubicBezTo>
                  <a:cubicBezTo>
                    <a:pt x="74257" y="40943"/>
                    <a:pt x="74135" y="40882"/>
                    <a:pt x="74105" y="40761"/>
                  </a:cubicBezTo>
                  <a:cubicBezTo>
                    <a:pt x="74074" y="40578"/>
                    <a:pt x="73922" y="40426"/>
                    <a:pt x="73740" y="40396"/>
                  </a:cubicBezTo>
                  <a:cubicBezTo>
                    <a:pt x="73558" y="40305"/>
                    <a:pt x="73406" y="40183"/>
                    <a:pt x="73284" y="40001"/>
                  </a:cubicBezTo>
                  <a:cubicBezTo>
                    <a:pt x="73162" y="39849"/>
                    <a:pt x="73254" y="39636"/>
                    <a:pt x="73436" y="39575"/>
                  </a:cubicBezTo>
                  <a:lnTo>
                    <a:pt x="73618" y="39575"/>
                  </a:lnTo>
                  <a:cubicBezTo>
                    <a:pt x="73770" y="39575"/>
                    <a:pt x="73892" y="39484"/>
                    <a:pt x="73922" y="39332"/>
                  </a:cubicBezTo>
                  <a:cubicBezTo>
                    <a:pt x="74014" y="39089"/>
                    <a:pt x="74044" y="38815"/>
                    <a:pt x="74348" y="38663"/>
                  </a:cubicBezTo>
                  <a:cubicBezTo>
                    <a:pt x="74409" y="38633"/>
                    <a:pt x="74469" y="38542"/>
                    <a:pt x="74500" y="38451"/>
                  </a:cubicBezTo>
                  <a:cubicBezTo>
                    <a:pt x="74561" y="38390"/>
                    <a:pt x="74621" y="38207"/>
                    <a:pt x="74713" y="38116"/>
                  </a:cubicBezTo>
                  <a:cubicBezTo>
                    <a:pt x="74743" y="38055"/>
                    <a:pt x="74804" y="38025"/>
                    <a:pt x="74865" y="37995"/>
                  </a:cubicBezTo>
                  <a:cubicBezTo>
                    <a:pt x="75017" y="37964"/>
                    <a:pt x="75199" y="38025"/>
                    <a:pt x="75290" y="38177"/>
                  </a:cubicBezTo>
                  <a:cubicBezTo>
                    <a:pt x="75351" y="38268"/>
                    <a:pt x="75351" y="38390"/>
                    <a:pt x="75290" y="38481"/>
                  </a:cubicBezTo>
                  <a:cubicBezTo>
                    <a:pt x="75260" y="38511"/>
                    <a:pt x="75229" y="38572"/>
                    <a:pt x="75229" y="38603"/>
                  </a:cubicBezTo>
                  <a:cubicBezTo>
                    <a:pt x="75138" y="38724"/>
                    <a:pt x="75108" y="38907"/>
                    <a:pt x="75169" y="39059"/>
                  </a:cubicBezTo>
                  <a:cubicBezTo>
                    <a:pt x="75199" y="39119"/>
                    <a:pt x="75229" y="39180"/>
                    <a:pt x="75229" y="39241"/>
                  </a:cubicBezTo>
                  <a:cubicBezTo>
                    <a:pt x="75260" y="39332"/>
                    <a:pt x="75199" y="39423"/>
                    <a:pt x="75169" y="39484"/>
                  </a:cubicBezTo>
                  <a:cubicBezTo>
                    <a:pt x="75108" y="39545"/>
                    <a:pt x="75108" y="39514"/>
                    <a:pt x="75138" y="39545"/>
                  </a:cubicBezTo>
                  <a:cubicBezTo>
                    <a:pt x="75138" y="39575"/>
                    <a:pt x="75138" y="39636"/>
                    <a:pt x="75169" y="39666"/>
                  </a:cubicBezTo>
                  <a:cubicBezTo>
                    <a:pt x="75199" y="39666"/>
                    <a:pt x="75229" y="39697"/>
                    <a:pt x="75290" y="39697"/>
                  </a:cubicBezTo>
                  <a:cubicBezTo>
                    <a:pt x="75442" y="39606"/>
                    <a:pt x="75564" y="39514"/>
                    <a:pt x="75625" y="39363"/>
                  </a:cubicBezTo>
                  <a:cubicBezTo>
                    <a:pt x="75868" y="39059"/>
                    <a:pt x="76232" y="38846"/>
                    <a:pt x="76628" y="38846"/>
                  </a:cubicBezTo>
                  <a:cubicBezTo>
                    <a:pt x="76688" y="38815"/>
                    <a:pt x="76749" y="38846"/>
                    <a:pt x="76810" y="38876"/>
                  </a:cubicBezTo>
                  <a:lnTo>
                    <a:pt x="76992" y="38937"/>
                  </a:lnTo>
                  <a:cubicBezTo>
                    <a:pt x="77266" y="39028"/>
                    <a:pt x="77266" y="39028"/>
                    <a:pt x="77266" y="39302"/>
                  </a:cubicBezTo>
                  <a:lnTo>
                    <a:pt x="77266" y="40001"/>
                  </a:lnTo>
                  <a:cubicBezTo>
                    <a:pt x="77266" y="40092"/>
                    <a:pt x="77327" y="40214"/>
                    <a:pt x="77387" y="40305"/>
                  </a:cubicBezTo>
                  <a:cubicBezTo>
                    <a:pt x="77448" y="40366"/>
                    <a:pt x="77539" y="40396"/>
                    <a:pt x="77631" y="40396"/>
                  </a:cubicBezTo>
                  <a:cubicBezTo>
                    <a:pt x="77691" y="40396"/>
                    <a:pt x="77752" y="40335"/>
                    <a:pt x="77843" y="40335"/>
                  </a:cubicBezTo>
                  <a:cubicBezTo>
                    <a:pt x="77935" y="40305"/>
                    <a:pt x="78056" y="40335"/>
                    <a:pt x="78147" y="40426"/>
                  </a:cubicBezTo>
                  <a:cubicBezTo>
                    <a:pt x="78239" y="40487"/>
                    <a:pt x="78330" y="40578"/>
                    <a:pt x="78391" y="40670"/>
                  </a:cubicBezTo>
                  <a:cubicBezTo>
                    <a:pt x="78451" y="40761"/>
                    <a:pt x="78451" y="40791"/>
                    <a:pt x="78330" y="40943"/>
                  </a:cubicBezTo>
                  <a:cubicBezTo>
                    <a:pt x="78208" y="41095"/>
                    <a:pt x="78239" y="41095"/>
                    <a:pt x="78299" y="41186"/>
                  </a:cubicBezTo>
                  <a:cubicBezTo>
                    <a:pt x="78543" y="41399"/>
                    <a:pt x="78634" y="41733"/>
                    <a:pt x="78573" y="42037"/>
                  </a:cubicBezTo>
                  <a:cubicBezTo>
                    <a:pt x="78573" y="42129"/>
                    <a:pt x="78573" y="42220"/>
                    <a:pt x="78573" y="42311"/>
                  </a:cubicBezTo>
                  <a:cubicBezTo>
                    <a:pt x="78603" y="42493"/>
                    <a:pt x="78664" y="42676"/>
                    <a:pt x="78786" y="42797"/>
                  </a:cubicBezTo>
                  <a:cubicBezTo>
                    <a:pt x="78786" y="42797"/>
                    <a:pt x="78816" y="42828"/>
                    <a:pt x="78846" y="42797"/>
                  </a:cubicBezTo>
                  <a:cubicBezTo>
                    <a:pt x="78938" y="42797"/>
                    <a:pt x="79059" y="42736"/>
                    <a:pt x="79120" y="42645"/>
                  </a:cubicBezTo>
                  <a:cubicBezTo>
                    <a:pt x="79242" y="42524"/>
                    <a:pt x="79394" y="42463"/>
                    <a:pt x="79546" y="42493"/>
                  </a:cubicBezTo>
                  <a:cubicBezTo>
                    <a:pt x="79637" y="42493"/>
                    <a:pt x="79698" y="42493"/>
                    <a:pt x="79758" y="42493"/>
                  </a:cubicBezTo>
                  <a:cubicBezTo>
                    <a:pt x="79910" y="42524"/>
                    <a:pt x="80002" y="42402"/>
                    <a:pt x="80093" y="42311"/>
                  </a:cubicBezTo>
                  <a:cubicBezTo>
                    <a:pt x="80275" y="42098"/>
                    <a:pt x="80336" y="41794"/>
                    <a:pt x="80245" y="41551"/>
                  </a:cubicBezTo>
                  <a:cubicBezTo>
                    <a:pt x="80184" y="41429"/>
                    <a:pt x="80184" y="41277"/>
                    <a:pt x="80123" y="41156"/>
                  </a:cubicBezTo>
                  <a:cubicBezTo>
                    <a:pt x="80062" y="40791"/>
                    <a:pt x="79910" y="40457"/>
                    <a:pt x="79637" y="40214"/>
                  </a:cubicBezTo>
                  <a:cubicBezTo>
                    <a:pt x="79485" y="40062"/>
                    <a:pt x="79363" y="39910"/>
                    <a:pt x="79272" y="39727"/>
                  </a:cubicBezTo>
                  <a:cubicBezTo>
                    <a:pt x="79181" y="39575"/>
                    <a:pt x="79059" y="39423"/>
                    <a:pt x="78877" y="39332"/>
                  </a:cubicBezTo>
                  <a:cubicBezTo>
                    <a:pt x="78786" y="39271"/>
                    <a:pt x="78664" y="39180"/>
                    <a:pt x="78543" y="39119"/>
                  </a:cubicBezTo>
                  <a:cubicBezTo>
                    <a:pt x="78421" y="38998"/>
                    <a:pt x="78421" y="38815"/>
                    <a:pt x="78482" y="38663"/>
                  </a:cubicBezTo>
                  <a:cubicBezTo>
                    <a:pt x="78543" y="38603"/>
                    <a:pt x="78603" y="38542"/>
                    <a:pt x="78664" y="38481"/>
                  </a:cubicBezTo>
                  <a:cubicBezTo>
                    <a:pt x="78786" y="38359"/>
                    <a:pt x="78907" y="38268"/>
                    <a:pt x="78998" y="38147"/>
                  </a:cubicBezTo>
                  <a:cubicBezTo>
                    <a:pt x="79272" y="37873"/>
                    <a:pt x="79363" y="37478"/>
                    <a:pt x="79242" y="37144"/>
                  </a:cubicBezTo>
                  <a:cubicBezTo>
                    <a:pt x="79150" y="36870"/>
                    <a:pt x="79242" y="36566"/>
                    <a:pt x="79454" y="36414"/>
                  </a:cubicBezTo>
                  <a:cubicBezTo>
                    <a:pt x="79515" y="36353"/>
                    <a:pt x="79606" y="36293"/>
                    <a:pt x="79667" y="36232"/>
                  </a:cubicBezTo>
                  <a:cubicBezTo>
                    <a:pt x="79728" y="36171"/>
                    <a:pt x="79789" y="36080"/>
                    <a:pt x="79850" y="36019"/>
                  </a:cubicBezTo>
                  <a:cubicBezTo>
                    <a:pt x="79910" y="35928"/>
                    <a:pt x="79910" y="35745"/>
                    <a:pt x="80062" y="35685"/>
                  </a:cubicBezTo>
                  <a:cubicBezTo>
                    <a:pt x="80214" y="35654"/>
                    <a:pt x="80336" y="35837"/>
                    <a:pt x="80488" y="35897"/>
                  </a:cubicBezTo>
                  <a:cubicBezTo>
                    <a:pt x="80640" y="35958"/>
                    <a:pt x="80792" y="35958"/>
                    <a:pt x="80944" y="35897"/>
                  </a:cubicBezTo>
                  <a:cubicBezTo>
                    <a:pt x="81096" y="35837"/>
                    <a:pt x="81217" y="35715"/>
                    <a:pt x="81309" y="35593"/>
                  </a:cubicBezTo>
                  <a:cubicBezTo>
                    <a:pt x="81491" y="35381"/>
                    <a:pt x="81643" y="35168"/>
                    <a:pt x="81734" y="34894"/>
                  </a:cubicBezTo>
                  <a:cubicBezTo>
                    <a:pt x="81916" y="34499"/>
                    <a:pt x="82068" y="34104"/>
                    <a:pt x="82220" y="33709"/>
                  </a:cubicBezTo>
                  <a:cubicBezTo>
                    <a:pt x="82220" y="33618"/>
                    <a:pt x="82251" y="33527"/>
                    <a:pt x="82312" y="33435"/>
                  </a:cubicBezTo>
                  <a:cubicBezTo>
                    <a:pt x="82555" y="33071"/>
                    <a:pt x="82676" y="32645"/>
                    <a:pt x="82676" y="32220"/>
                  </a:cubicBezTo>
                  <a:cubicBezTo>
                    <a:pt x="82737" y="31885"/>
                    <a:pt x="82798" y="31520"/>
                    <a:pt x="82859" y="31156"/>
                  </a:cubicBezTo>
                  <a:cubicBezTo>
                    <a:pt x="82859" y="31095"/>
                    <a:pt x="82859" y="31034"/>
                    <a:pt x="82919" y="30973"/>
                  </a:cubicBezTo>
                  <a:cubicBezTo>
                    <a:pt x="83011" y="30730"/>
                    <a:pt x="83041" y="30487"/>
                    <a:pt x="82980" y="30244"/>
                  </a:cubicBezTo>
                  <a:cubicBezTo>
                    <a:pt x="82950" y="29788"/>
                    <a:pt x="82828" y="29332"/>
                    <a:pt x="82616" y="28937"/>
                  </a:cubicBezTo>
                  <a:cubicBezTo>
                    <a:pt x="82524" y="28785"/>
                    <a:pt x="82464" y="28602"/>
                    <a:pt x="82464" y="28420"/>
                  </a:cubicBezTo>
                  <a:cubicBezTo>
                    <a:pt x="82464" y="28055"/>
                    <a:pt x="82464" y="27660"/>
                    <a:pt x="82433" y="27265"/>
                  </a:cubicBezTo>
                  <a:cubicBezTo>
                    <a:pt x="82433" y="27235"/>
                    <a:pt x="82464" y="27204"/>
                    <a:pt x="82494" y="27174"/>
                  </a:cubicBezTo>
                  <a:cubicBezTo>
                    <a:pt x="82494" y="27143"/>
                    <a:pt x="82524" y="27174"/>
                    <a:pt x="82524" y="27204"/>
                  </a:cubicBezTo>
                  <a:cubicBezTo>
                    <a:pt x="82676" y="27417"/>
                    <a:pt x="82859" y="27599"/>
                    <a:pt x="83011" y="27782"/>
                  </a:cubicBezTo>
                  <a:cubicBezTo>
                    <a:pt x="83193" y="27964"/>
                    <a:pt x="83163" y="28238"/>
                    <a:pt x="83284" y="28481"/>
                  </a:cubicBezTo>
                  <a:cubicBezTo>
                    <a:pt x="83315" y="28572"/>
                    <a:pt x="83375" y="28663"/>
                    <a:pt x="83436" y="28785"/>
                  </a:cubicBezTo>
                  <a:cubicBezTo>
                    <a:pt x="83558" y="29028"/>
                    <a:pt x="83649" y="29271"/>
                    <a:pt x="83649" y="29545"/>
                  </a:cubicBezTo>
                  <a:cubicBezTo>
                    <a:pt x="83649" y="29606"/>
                    <a:pt x="83649" y="29636"/>
                    <a:pt x="83649" y="29697"/>
                  </a:cubicBezTo>
                  <a:cubicBezTo>
                    <a:pt x="83679" y="30001"/>
                    <a:pt x="83801" y="30305"/>
                    <a:pt x="83983" y="30578"/>
                  </a:cubicBezTo>
                  <a:cubicBezTo>
                    <a:pt x="84075" y="30700"/>
                    <a:pt x="84135" y="30852"/>
                    <a:pt x="84135" y="31034"/>
                  </a:cubicBezTo>
                  <a:cubicBezTo>
                    <a:pt x="84135" y="31247"/>
                    <a:pt x="84196" y="31460"/>
                    <a:pt x="84318" y="31672"/>
                  </a:cubicBezTo>
                  <a:cubicBezTo>
                    <a:pt x="84378" y="31824"/>
                    <a:pt x="84409" y="31976"/>
                    <a:pt x="84409" y="32128"/>
                  </a:cubicBezTo>
                  <a:cubicBezTo>
                    <a:pt x="84409" y="32189"/>
                    <a:pt x="84409" y="32280"/>
                    <a:pt x="84409" y="32341"/>
                  </a:cubicBezTo>
                  <a:cubicBezTo>
                    <a:pt x="84439" y="32493"/>
                    <a:pt x="84530" y="32615"/>
                    <a:pt x="84682" y="32706"/>
                  </a:cubicBezTo>
                  <a:cubicBezTo>
                    <a:pt x="84743" y="32706"/>
                    <a:pt x="84774" y="32675"/>
                    <a:pt x="84804" y="32645"/>
                  </a:cubicBezTo>
                  <a:cubicBezTo>
                    <a:pt x="84804" y="32584"/>
                    <a:pt x="84804" y="32493"/>
                    <a:pt x="84804" y="32402"/>
                  </a:cubicBezTo>
                  <a:cubicBezTo>
                    <a:pt x="84804" y="32250"/>
                    <a:pt x="84865" y="32220"/>
                    <a:pt x="85017" y="32220"/>
                  </a:cubicBezTo>
                  <a:cubicBezTo>
                    <a:pt x="85169" y="32250"/>
                    <a:pt x="85260" y="32341"/>
                    <a:pt x="85382" y="32402"/>
                  </a:cubicBezTo>
                  <a:lnTo>
                    <a:pt x="85442" y="32402"/>
                  </a:lnTo>
                  <a:cubicBezTo>
                    <a:pt x="85473" y="32372"/>
                    <a:pt x="85473" y="32341"/>
                    <a:pt x="85503" y="32280"/>
                  </a:cubicBezTo>
                  <a:cubicBezTo>
                    <a:pt x="85473" y="32128"/>
                    <a:pt x="85412" y="31976"/>
                    <a:pt x="85260" y="31885"/>
                  </a:cubicBezTo>
                  <a:cubicBezTo>
                    <a:pt x="84986" y="31764"/>
                    <a:pt x="84926" y="31429"/>
                    <a:pt x="84652" y="31247"/>
                  </a:cubicBezTo>
                  <a:cubicBezTo>
                    <a:pt x="84591" y="31095"/>
                    <a:pt x="84530" y="30943"/>
                    <a:pt x="84470" y="30761"/>
                  </a:cubicBezTo>
                  <a:cubicBezTo>
                    <a:pt x="84409" y="30548"/>
                    <a:pt x="84409" y="30305"/>
                    <a:pt x="84378" y="30092"/>
                  </a:cubicBezTo>
                  <a:lnTo>
                    <a:pt x="84378" y="29879"/>
                  </a:lnTo>
                  <a:cubicBezTo>
                    <a:pt x="84378" y="29788"/>
                    <a:pt x="84439" y="29697"/>
                    <a:pt x="84530" y="29697"/>
                  </a:cubicBezTo>
                  <a:cubicBezTo>
                    <a:pt x="84622" y="29697"/>
                    <a:pt x="84743" y="29666"/>
                    <a:pt x="84865" y="29666"/>
                  </a:cubicBezTo>
                  <a:cubicBezTo>
                    <a:pt x="84865" y="29545"/>
                    <a:pt x="84865" y="29423"/>
                    <a:pt x="84804" y="29332"/>
                  </a:cubicBezTo>
                  <a:cubicBezTo>
                    <a:pt x="84409" y="28602"/>
                    <a:pt x="83983" y="27934"/>
                    <a:pt x="83527" y="27265"/>
                  </a:cubicBezTo>
                  <a:cubicBezTo>
                    <a:pt x="83345" y="27083"/>
                    <a:pt x="83254" y="26840"/>
                    <a:pt x="83254" y="26566"/>
                  </a:cubicBezTo>
                  <a:cubicBezTo>
                    <a:pt x="83254" y="26475"/>
                    <a:pt x="83223" y="26353"/>
                    <a:pt x="83163" y="26232"/>
                  </a:cubicBezTo>
                  <a:cubicBezTo>
                    <a:pt x="83071" y="25897"/>
                    <a:pt x="82859" y="25593"/>
                    <a:pt x="82616" y="25320"/>
                  </a:cubicBezTo>
                  <a:cubicBezTo>
                    <a:pt x="82494" y="25259"/>
                    <a:pt x="82494" y="25107"/>
                    <a:pt x="82403" y="24985"/>
                  </a:cubicBezTo>
                  <a:cubicBezTo>
                    <a:pt x="82342" y="24864"/>
                    <a:pt x="82220" y="24773"/>
                    <a:pt x="82068" y="24773"/>
                  </a:cubicBezTo>
                  <a:cubicBezTo>
                    <a:pt x="82038" y="24773"/>
                    <a:pt x="82008" y="24803"/>
                    <a:pt x="81977" y="24833"/>
                  </a:cubicBezTo>
                  <a:cubicBezTo>
                    <a:pt x="81977" y="24864"/>
                    <a:pt x="81977" y="24894"/>
                    <a:pt x="81977" y="24894"/>
                  </a:cubicBezTo>
                  <a:cubicBezTo>
                    <a:pt x="82008" y="24955"/>
                    <a:pt x="82008" y="24985"/>
                    <a:pt x="82038" y="25016"/>
                  </a:cubicBezTo>
                  <a:cubicBezTo>
                    <a:pt x="82281" y="25289"/>
                    <a:pt x="82281" y="25289"/>
                    <a:pt x="82038" y="25624"/>
                  </a:cubicBezTo>
                  <a:cubicBezTo>
                    <a:pt x="82038" y="25684"/>
                    <a:pt x="82008" y="25715"/>
                    <a:pt x="82008" y="25776"/>
                  </a:cubicBezTo>
                  <a:cubicBezTo>
                    <a:pt x="82038" y="25867"/>
                    <a:pt x="82068" y="25928"/>
                    <a:pt x="82129" y="26019"/>
                  </a:cubicBezTo>
                  <a:cubicBezTo>
                    <a:pt x="82251" y="26232"/>
                    <a:pt x="82312" y="26475"/>
                    <a:pt x="82342" y="26718"/>
                  </a:cubicBezTo>
                  <a:cubicBezTo>
                    <a:pt x="82342" y="26748"/>
                    <a:pt x="82312" y="26809"/>
                    <a:pt x="82312" y="26840"/>
                  </a:cubicBezTo>
                  <a:cubicBezTo>
                    <a:pt x="82281" y="26870"/>
                    <a:pt x="82190" y="26840"/>
                    <a:pt x="82160" y="26748"/>
                  </a:cubicBezTo>
                  <a:cubicBezTo>
                    <a:pt x="82160" y="26596"/>
                    <a:pt x="82099" y="26475"/>
                    <a:pt x="82008" y="26353"/>
                  </a:cubicBezTo>
                  <a:cubicBezTo>
                    <a:pt x="81947" y="26292"/>
                    <a:pt x="81916" y="26201"/>
                    <a:pt x="81916" y="26110"/>
                  </a:cubicBezTo>
                  <a:cubicBezTo>
                    <a:pt x="81916" y="25928"/>
                    <a:pt x="81825" y="25745"/>
                    <a:pt x="81673" y="25654"/>
                  </a:cubicBezTo>
                  <a:cubicBezTo>
                    <a:pt x="81400" y="25502"/>
                    <a:pt x="81126" y="25350"/>
                    <a:pt x="80853" y="25168"/>
                  </a:cubicBezTo>
                  <a:cubicBezTo>
                    <a:pt x="80792" y="25107"/>
                    <a:pt x="80731" y="25107"/>
                    <a:pt x="80670" y="25107"/>
                  </a:cubicBezTo>
                  <a:cubicBezTo>
                    <a:pt x="80549" y="25107"/>
                    <a:pt x="80427" y="25137"/>
                    <a:pt x="80336" y="25137"/>
                  </a:cubicBezTo>
                  <a:cubicBezTo>
                    <a:pt x="80214" y="25107"/>
                    <a:pt x="80093" y="25198"/>
                    <a:pt x="80093" y="25320"/>
                  </a:cubicBezTo>
                  <a:cubicBezTo>
                    <a:pt x="80062" y="25472"/>
                    <a:pt x="80002" y="25624"/>
                    <a:pt x="79880" y="25715"/>
                  </a:cubicBezTo>
                  <a:cubicBezTo>
                    <a:pt x="79850" y="25745"/>
                    <a:pt x="79819" y="25745"/>
                    <a:pt x="79819" y="25715"/>
                  </a:cubicBezTo>
                  <a:cubicBezTo>
                    <a:pt x="79728" y="25533"/>
                    <a:pt x="79637" y="25350"/>
                    <a:pt x="79546" y="25198"/>
                  </a:cubicBezTo>
                  <a:cubicBezTo>
                    <a:pt x="79546" y="25168"/>
                    <a:pt x="79515" y="25137"/>
                    <a:pt x="79515" y="25137"/>
                  </a:cubicBezTo>
                  <a:cubicBezTo>
                    <a:pt x="79454" y="25168"/>
                    <a:pt x="79424" y="25198"/>
                    <a:pt x="79394" y="25229"/>
                  </a:cubicBezTo>
                  <a:cubicBezTo>
                    <a:pt x="79333" y="25289"/>
                    <a:pt x="79333" y="25381"/>
                    <a:pt x="79363" y="25472"/>
                  </a:cubicBezTo>
                  <a:cubicBezTo>
                    <a:pt x="79363" y="25502"/>
                    <a:pt x="79333" y="25563"/>
                    <a:pt x="79302" y="25563"/>
                  </a:cubicBezTo>
                  <a:cubicBezTo>
                    <a:pt x="79272" y="25593"/>
                    <a:pt x="79211" y="25563"/>
                    <a:pt x="79211" y="25533"/>
                  </a:cubicBezTo>
                  <a:cubicBezTo>
                    <a:pt x="79150" y="25350"/>
                    <a:pt x="79090" y="25198"/>
                    <a:pt x="78998" y="25016"/>
                  </a:cubicBezTo>
                  <a:cubicBezTo>
                    <a:pt x="78938" y="24864"/>
                    <a:pt x="78877" y="24833"/>
                    <a:pt x="78694" y="24894"/>
                  </a:cubicBezTo>
                  <a:cubicBezTo>
                    <a:pt x="78634" y="24894"/>
                    <a:pt x="78573" y="24925"/>
                    <a:pt x="78512" y="24955"/>
                  </a:cubicBezTo>
                  <a:cubicBezTo>
                    <a:pt x="78421" y="24955"/>
                    <a:pt x="78360" y="24955"/>
                    <a:pt x="78299" y="24955"/>
                  </a:cubicBezTo>
                  <a:cubicBezTo>
                    <a:pt x="78178" y="24955"/>
                    <a:pt x="78087" y="24833"/>
                    <a:pt x="78117" y="24712"/>
                  </a:cubicBezTo>
                  <a:cubicBezTo>
                    <a:pt x="78147" y="24651"/>
                    <a:pt x="78178" y="24590"/>
                    <a:pt x="78208" y="24529"/>
                  </a:cubicBezTo>
                  <a:cubicBezTo>
                    <a:pt x="78299" y="24317"/>
                    <a:pt x="78421" y="24134"/>
                    <a:pt x="78512" y="23922"/>
                  </a:cubicBezTo>
                  <a:cubicBezTo>
                    <a:pt x="78664" y="23709"/>
                    <a:pt x="78755" y="23466"/>
                    <a:pt x="78786" y="23222"/>
                  </a:cubicBezTo>
                  <a:cubicBezTo>
                    <a:pt x="78846" y="22797"/>
                    <a:pt x="78968" y="22341"/>
                    <a:pt x="79181" y="21946"/>
                  </a:cubicBezTo>
                  <a:cubicBezTo>
                    <a:pt x="79333" y="21672"/>
                    <a:pt x="79394" y="21338"/>
                    <a:pt x="79363" y="21004"/>
                  </a:cubicBezTo>
                  <a:cubicBezTo>
                    <a:pt x="79333" y="20882"/>
                    <a:pt x="79394" y="20760"/>
                    <a:pt x="79454" y="20639"/>
                  </a:cubicBezTo>
                  <a:cubicBezTo>
                    <a:pt x="79576" y="20487"/>
                    <a:pt x="79637" y="20244"/>
                    <a:pt x="79546" y="20061"/>
                  </a:cubicBezTo>
                  <a:cubicBezTo>
                    <a:pt x="79515" y="19970"/>
                    <a:pt x="79546" y="19879"/>
                    <a:pt x="79606" y="19788"/>
                  </a:cubicBezTo>
                  <a:cubicBezTo>
                    <a:pt x="79698" y="19636"/>
                    <a:pt x="79880" y="19514"/>
                    <a:pt x="80093" y="19453"/>
                  </a:cubicBezTo>
                  <a:cubicBezTo>
                    <a:pt x="80336" y="19393"/>
                    <a:pt x="80579" y="19301"/>
                    <a:pt x="80853" y="19180"/>
                  </a:cubicBezTo>
                  <a:cubicBezTo>
                    <a:pt x="80944" y="19149"/>
                    <a:pt x="81065" y="19180"/>
                    <a:pt x="81157" y="19210"/>
                  </a:cubicBezTo>
                  <a:cubicBezTo>
                    <a:pt x="81278" y="19301"/>
                    <a:pt x="81400" y="19271"/>
                    <a:pt x="81460" y="19149"/>
                  </a:cubicBezTo>
                  <a:cubicBezTo>
                    <a:pt x="81521" y="19028"/>
                    <a:pt x="81673" y="18937"/>
                    <a:pt x="81825" y="18937"/>
                  </a:cubicBezTo>
                  <a:cubicBezTo>
                    <a:pt x="82099" y="18997"/>
                    <a:pt x="82312" y="18845"/>
                    <a:pt x="82585" y="18845"/>
                  </a:cubicBezTo>
                  <a:cubicBezTo>
                    <a:pt x="82616" y="18845"/>
                    <a:pt x="82646" y="18785"/>
                    <a:pt x="82676" y="18754"/>
                  </a:cubicBezTo>
                  <a:cubicBezTo>
                    <a:pt x="82707" y="18663"/>
                    <a:pt x="82707" y="18542"/>
                    <a:pt x="82737" y="18420"/>
                  </a:cubicBezTo>
                  <a:cubicBezTo>
                    <a:pt x="82798" y="18329"/>
                    <a:pt x="82889" y="18238"/>
                    <a:pt x="83011" y="18238"/>
                  </a:cubicBezTo>
                  <a:cubicBezTo>
                    <a:pt x="83315" y="18298"/>
                    <a:pt x="83649" y="18329"/>
                    <a:pt x="83953" y="18359"/>
                  </a:cubicBezTo>
                  <a:cubicBezTo>
                    <a:pt x="84014" y="18359"/>
                    <a:pt x="84075" y="18420"/>
                    <a:pt x="84135" y="18450"/>
                  </a:cubicBezTo>
                  <a:cubicBezTo>
                    <a:pt x="84166" y="18481"/>
                    <a:pt x="84166" y="18511"/>
                    <a:pt x="84166" y="18572"/>
                  </a:cubicBezTo>
                  <a:cubicBezTo>
                    <a:pt x="84166" y="18602"/>
                    <a:pt x="84105" y="18633"/>
                    <a:pt x="84105" y="18663"/>
                  </a:cubicBezTo>
                  <a:cubicBezTo>
                    <a:pt x="84044" y="18754"/>
                    <a:pt x="84075" y="18845"/>
                    <a:pt x="84135" y="18906"/>
                  </a:cubicBezTo>
                  <a:cubicBezTo>
                    <a:pt x="84196" y="18997"/>
                    <a:pt x="84318" y="19028"/>
                    <a:pt x="84378" y="18997"/>
                  </a:cubicBezTo>
                  <a:cubicBezTo>
                    <a:pt x="84622" y="18845"/>
                    <a:pt x="84895" y="18785"/>
                    <a:pt x="85047" y="18542"/>
                  </a:cubicBezTo>
                  <a:cubicBezTo>
                    <a:pt x="85078" y="18450"/>
                    <a:pt x="85199" y="18420"/>
                    <a:pt x="85290" y="18481"/>
                  </a:cubicBezTo>
                  <a:cubicBezTo>
                    <a:pt x="85351" y="18511"/>
                    <a:pt x="85473" y="18481"/>
                    <a:pt x="85534" y="18390"/>
                  </a:cubicBezTo>
                  <a:cubicBezTo>
                    <a:pt x="85594" y="18298"/>
                    <a:pt x="85777" y="18238"/>
                    <a:pt x="85746" y="18086"/>
                  </a:cubicBezTo>
                  <a:cubicBezTo>
                    <a:pt x="85716" y="17903"/>
                    <a:pt x="85564" y="17903"/>
                    <a:pt x="85412" y="17903"/>
                  </a:cubicBezTo>
                  <a:lnTo>
                    <a:pt x="85351" y="17903"/>
                  </a:lnTo>
                  <a:cubicBezTo>
                    <a:pt x="85290" y="17873"/>
                    <a:pt x="85230" y="17842"/>
                    <a:pt x="85199" y="17782"/>
                  </a:cubicBezTo>
                  <a:cubicBezTo>
                    <a:pt x="85108" y="17538"/>
                    <a:pt x="85078" y="17265"/>
                    <a:pt x="85169" y="17052"/>
                  </a:cubicBezTo>
                  <a:cubicBezTo>
                    <a:pt x="85199" y="16991"/>
                    <a:pt x="85199" y="16961"/>
                    <a:pt x="85230" y="16900"/>
                  </a:cubicBezTo>
                  <a:cubicBezTo>
                    <a:pt x="85321" y="16718"/>
                    <a:pt x="85351" y="16505"/>
                    <a:pt x="85321" y="16323"/>
                  </a:cubicBezTo>
                  <a:cubicBezTo>
                    <a:pt x="85321" y="16049"/>
                    <a:pt x="85351" y="15776"/>
                    <a:pt x="85321" y="15502"/>
                  </a:cubicBezTo>
                  <a:cubicBezTo>
                    <a:pt x="85321" y="15320"/>
                    <a:pt x="85412" y="15137"/>
                    <a:pt x="85594" y="15076"/>
                  </a:cubicBezTo>
                  <a:cubicBezTo>
                    <a:pt x="85746" y="15016"/>
                    <a:pt x="85898" y="14955"/>
                    <a:pt x="86050" y="14894"/>
                  </a:cubicBezTo>
                  <a:cubicBezTo>
                    <a:pt x="86172" y="14803"/>
                    <a:pt x="86354" y="14803"/>
                    <a:pt x="86506" y="14864"/>
                  </a:cubicBezTo>
                  <a:cubicBezTo>
                    <a:pt x="86597" y="14894"/>
                    <a:pt x="86658" y="14803"/>
                    <a:pt x="86749" y="14772"/>
                  </a:cubicBezTo>
                  <a:cubicBezTo>
                    <a:pt x="86810" y="14712"/>
                    <a:pt x="86901" y="14742"/>
                    <a:pt x="86901" y="14803"/>
                  </a:cubicBezTo>
                  <a:cubicBezTo>
                    <a:pt x="86932" y="14985"/>
                    <a:pt x="86962" y="15137"/>
                    <a:pt x="86962" y="15289"/>
                  </a:cubicBezTo>
                  <a:cubicBezTo>
                    <a:pt x="86962" y="15441"/>
                    <a:pt x="87053" y="15563"/>
                    <a:pt x="87175" y="15624"/>
                  </a:cubicBezTo>
                  <a:cubicBezTo>
                    <a:pt x="87296" y="15684"/>
                    <a:pt x="87418" y="15776"/>
                    <a:pt x="87540" y="15836"/>
                  </a:cubicBezTo>
                  <a:cubicBezTo>
                    <a:pt x="87570" y="15836"/>
                    <a:pt x="87631" y="15836"/>
                    <a:pt x="87661" y="15806"/>
                  </a:cubicBezTo>
                  <a:cubicBezTo>
                    <a:pt x="87722" y="15776"/>
                    <a:pt x="87752" y="15715"/>
                    <a:pt x="87783" y="15654"/>
                  </a:cubicBezTo>
                  <a:cubicBezTo>
                    <a:pt x="87813" y="15380"/>
                    <a:pt x="87874" y="15107"/>
                    <a:pt x="87904" y="14833"/>
                  </a:cubicBezTo>
                  <a:cubicBezTo>
                    <a:pt x="87935" y="14681"/>
                    <a:pt x="88026" y="14529"/>
                    <a:pt x="88178" y="14499"/>
                  </a:cubicBezTo>
                  <a:cubicBezTo>
                    <a:pt x="88300" y="14469"/>
                    <a:pt x="88300" y="14347"/>
                    <a:pt x="88300" y="14286"/>
                  </a:cubicBezTo>
                  <a:lnTo>
                    <a:pt x="88269" y="14256"/>
                  </a:lnTo>
                  <a:cubicBezTo>
                    <a:pt x="87996" y="14013"/>
                    <a:pt x="87813" y="13678"/>
                    <a:pt x="87813" y="13283"/>
                  </a:cubicBezTo>
                  <a:cubicBezTo>
                    <a:pt x="87813" y="13283"/>
                    <a:pt x="87813" y="13253"/>
                    <a:pt x="87844" y="13253"/>
                  </a:cubicBezTo>
                  <a:cubicBezTo>
                    <a:pt x="87935" y="13070"/>
                    <a:pt x="88148" y="13010"/>
                    <a:pt x="88300" y="13101"/>
                  </a:cubicBezTo>
                  <a:cubicBezTo>
                    <a:pt x="88360" y="13131"/>
                    <a:pt x="88421" y="13222"/>
                    <a:pt x="88391" y="13253"/>
                  </a:cubicBezTo>
                  <a:cubicBezTo>
                    <a:pt x="88269" y="13435"/>
                    <a:pt x="88269" y="13678"/>
                    <a:pt x="88391" y="13861"/>
                  </a:cubicBezTo>
                  <a:cubicBezTo>
                    <a:pt x="88543" y="14073"/>
                    <a:pt x="88634" y="14347"/>
                    <a:pt x="88634" y="14621"/>
                  </a:cubicBezTo>
                  <a:cubicBezTo>
                    <a:pt x="88664" y="14651"/>
                    <a:pt x="88664" y="14681"/>
                    <a:pt x="88695" y="14712"/>
                  </a:cubicBezTo>
                  <a:cubicBezTo>
                    <a:pt x="88877" y="14924"/>
                    <a:pt x="88786" y="15168"/>
                    <a:pt x="88877" y="15380"/>
                  </a:cubicBezTo>
                  <a:cubicBezTo>
                    <a:pt x="88786" y="15532"/>
                    <a:pt x="88725" y="15654"/>
                    <a:pt x="88603" y="15745"/>
                  </a:cubicBezTo>
                  <a:lnTo>
                    <a:pt x="88543" y="15806"/>
                  </a:lnTo>
                  <a:cubicBezTo>
                    <a:pt x="88452" y="15928"/>
                    <a:pt x="88421" y="16049"/>
                    <a:pt x="88421" y="16201"/>
                  </a:cubicBezTo>
                  <a:cubicBezTo>
                    <a:pt x="88482" y="16535"/>
                    <a:pt x="88421" y="16900"/>
                    <a:pt x="88300" y="17265"/>
                  </a:cubicBezTo>
                  <a:cubicBezTo>
                    <a:pt x="88269" y="17356"/>
                    <a:pt x="88269" y="17447"/>
                    <a:pt x="88269" y="17508"/>
                  </a:cubicBezTo>
                  <a:cubicBezTo>
                    <a:pt x="88269" y="17873"/>
                    <a:pt x="88239" y="18207"/>
                    <a:pt x="88269" y="18542"/>
                  </a:cubicBezTo>
                  <a:cubicBezTo>
                    <a:pt x="88330" y="18815"/>
                    <a:pt x="88239" y="19089"/>
                    <a:pt x="88056" y="19301"/>
                  </a:cubicBezTo>
                  <a:cubicBezTo>
                    <a:pt x="87996" y="19362"/>
                    <a:pt x="87996" y="19423"/>
                    <a:pt x="87965" y="19484"/>
                  </a:cubicBezTo>
                  <a:cubicBezTo>
                    <a:pt x="87904" y="19545"/>
                    <a:pt x="87874" y="19575"/>
                    <a:pt x="87813" y="19605"/>
                  </a:cubicBezTo>
                  <a:cubicBezTo>
                    <a:pt x="87631" y="19757"/>
                    <a:pt x="87600" y="19788"/>
                    <a:pt x="87722" y="19909"/>
                  </a:cubicBezTo>
                  <a:cubicBezTo>
                    <a:pt x="87844" y="20092"/>
                    <a:pt x="87904" y="20304"/>
                    <a:pt x="87844" y="20487"/>
                  </a:cubicBezTo>
                  <a:cubicBezTo>
                    <a:pt x="87813" y="20608"/>
                    <a:pt x="87783" y="20700"/>
                    <a:pt x="87722" y="20821"/>
                  </a:cubicBezTo>
                  <a:cubicBezTo>
                    <a:pt x="87692" y="20973"/>
                    <a:pt x="87661" y="21125"/>
                    <a:pt x="87692" y="21277"/>
                  </a:cubicBezTo>
                  <a:cubicBezTo>
                    <a:pt x="87752" y="21551"/>
                    <a:pt x="87813" y="21794"/>
                    <a:pt x="87904" y="22067"/>
                  </a:cubicBezTo>
                  <a:cubicBezTo>
                    <a:pt x="88208" y="22918"/>
                    <a:pt x="88603" y="23709"/>
                    <a:pt x="89120" y="24408"/>
                  </a:cubicBezTo>
                  <a:cubicBezTo>
                    <a:pt x="89272" y="24621"/>
                    <a:pt x="89394" y="24833"/>
                    <a:pt x="89515" y="25046"/>
                  </a:cubicBezTo>
                  <a:cubicBezTo>
                    <a:pt x="89607" y="25198"/>
                    <a:pt x="89698" y="25320"/>
                    <a:pt x="89789" y="25411"/>
                  </a:cubicBezTo>
                  <a:cubicBezTo>
                    <a:pt x="89941" y="25563"/>
                    <a:pt x="90062" y="25745"/>
                    <a:pt x="90123" y="25928"/>
                  </a:cubicBezTo>
                  <a:cubicBezTo>
                    <a:pt x="90214" y="26110"/>
                    <a:pt x="90275" y="26292"/>
                    <a:pt x="90366" y="26475"/>
                  </a:cubicBezTo>
                  <a:cubicBezTo>
                    <a:pt x="90427" y="26688"/>
                    <a:pt x="90640" y="26779"/>
                    <a:pt x="90792" y="26870"/>
                  </a:cubicBezTo>
                  <a:cubicBezTo>
                    <a:pt x="90792" y="26870"/>
                    <a:pt x="90853" y="26870"/>
                    <a:pt x="90853" y="26840"/>
                  </a:cubicBezTo>
                  <a:cubicBezTo>
                    <a:pt x="91005" y="26748"/>
                    <a:pt x="91005" y="26566"/>
                    <a:pt x="91066" y="26444"/>
                  </a:cubicBezTo>
                  <a:cubicBezTo>
                    <a:pt x="91278" y="26080"/>
                    <a:pt x="91278" y="25684"/>
                    <a:pt x="91126" y="25320"/>
                  </a:cubicBezTo>
                  <a:cubicBezTo>
                    <a:pt x="91005" y="24894"/>
                    <a:pt x="90944" y="24773"/>
                    <a:pt x="91400" y="24560"/>
                  </a:cubicBezTo>
                  <a:lnTo>
                    <a:pt x="91461" y="24529"/>
                  </a:lnTo>
                  <a:cubicBezTo>
                    <a:pt x="91552" y="24469"/>
                    <a:pt x="91552" y="24438"/>
                    <a:pt x="91521" y="24347"/>
                  </a:cubicBezTo>
                  <a:cubicBezTo>
                    <a:pt x="91461" y="24256"/>
                    <a:pt x="91400" y="24165"/>
                    <a:pt x="91339" y="24074"/>
                  </a:cubicBezTo>
                  <a:cubicBezTo>
                    <a:pt x="91278" y="23982"/>
                    <a:pt x="91248" y="23891"/>
                    <a:pt x="91248" y="23800"/>
                  </a:cubicBezTo>
                  <a:cubicBezTo>
                    <a:pt x="91248" y="23618"/>
                    <a:pt x="91248" y="23405"/>
                    <a:pt x="91278" y="23192"/>
                  </a:cubicBezTo>
                  <a:cubicBezTo>
                    <a:pt x="91309" y="23070"/>
                    <a:pt x="91400" y="22949"/>
                    <a:pt x="91521" y="22918"/>
                  </a:cubicBezTo>
                  <a:cubicBezTo>
                    <a:pt x="91643" y="22858"/>
                    <a:pt x="91734" y="22827"/>
                    <a:pt x="91825" y="22767"/>
                  </a:cubicBezTo>
                  <a:cubicBezTo>
                    <a:pt x="91947" y="22706"/>
                    <a:pt x="91947" y="22554"/>
                    <a:pt x="91886" y="22463"/>
                  </a:cubicBezTo>
                  <a:cubicBezTo>
                    <a:pt x="91795" y="22341"/>
                    <a:pt x="91704" y="22189"/>
                    <a:pt x="91582" y="22067"/>
                  </a:cubicBezTo>
                  <a:cubicBezTo>
                    <a:pt x="91309" y="21794"/>
                    <a:pt x="91218" y="21399"/>
                    <a:pt x="91278" y="21004"/>
                  </a:cubicBezTo>
                  <a:cubicBezTo>
                    <a:pt x="91309" y="20943"/>
                    <a:pt x="91369" y="20882"/>
                    <a:pt x="91430" y="20882"/>
                  </a:cubicBezTo>
                  <a:cubicBezTo>
                    <a:pt x="91461" y="20882"/>
                    <a:pt x="91521" y="20912"/>
                    <a:pt x="91552" y="20912"/>
                  </a:cubicBezTo>
                  <a:cubicBezTo>
                    <a:pt x="91704" y="20912"/>
                    <a:pt x="91825" y="20760"/>
                    <a:pt x="91765" y="20639"/>
                  </a:cubicBezTo>
                  <a:cubicBezTo>
                    <a:pt x="91704" y="20548"/>
                    <a:pt x="91552" y="20335"/>
                    <a:pt x="91491" y="20183"/>
                  </a:cubicBezTo>
                  <a:cubicBezTo>
                    <a:pt x="91430" y="20061"/>
                    <a:pt x="91309" y="19970"/>
                    <a:pt x="91157" y="20001"/>
                  </a:cubicBezTo>
                  <a:cubicBezTo>
                    <a:pt x="91126" y="20001"/>
                    <a:pt x="91096" y="20001"/>
                    <a:pt x="91066" y="19940"/>
                  </a:cubicBezTo>
                  <a:cubicBezTo>
                    <a:pt x="90974" y="19757"/>
                    <a:pt x="90853" y="19575"/>
                    <a:pt x="90974" y="19362"/>
                  </a:cubicBezTo>
                  <a:cubicBezTo>
                    <a:pt x="91005" y="19241"/>
                    <a:pt x="90974" y="19089"/>
                    <a:pt x="90883" y="18997"/>
                  </a:cubicBezTo>
                  <a:cubicBezTo>
                    <a:pt x="90792" y="18876"/>
                    <a:pt x="90670" y="18815"/>
                    <a:pt x="90549" y="18815"/>
                  </a:cubicBezTo>
                  <a:cubicBezTo>
                    <a:pt x="90488" y="18815"/>
                    <a:pt x="90458" y="18845"/>
                    <a:pt x="90427" y="18876"/>
                  </a:cubicBezTo>
                  <a:cubicBezTo>
                    <a:pt x="90397" y="18906"/>
                    <a:pt x="90366" y="18967"/>
                    <a:pt x="90336" y="19028"/>
                  </a:cubicBezTo>
                  <a:lnTo>
                    <a:pt x="90336" y="19028"/>
                  </a:lnTo>
                  <a:lnTo>
                    <a:pt x="90336" y="19028"/>
                  </a:lnTo>
                  <a:lnTo>
                    <a:pt x="90336" y="19028"/>
                  </a:lnTo>
                  <a:cubicBezTo>
                    <a:pt x="90336" y="19058"/>
                    <a:pt x="90336" y="19058"/>
                    <a:pt x="90336" y="19028"/>
                  </a:cubicBezTo>
                  <a:lnTo>
                    <a:pt x="90306" y="19028"/>
                  </a:lnTo>
                  <a:lnTo>
                    <a:pt x="90306" y="19028"/>
                  </a:lnTo>
                  <a:cubicBezTo>
                    <a:pt x="90184" y="18967"/>
                    <a:pt x="90093" y="18845"/>
                    <a:pt x="90032" y="18724"/>
                  </a:cubicBezTo>
                  <a:cubicBezTo>
                    <a:pt x="89941" y="18481"/>
                    <a:pt x="89911" y="18238"/>
                    <a:pt x="89941" y="17994"/>
                  </a:cubicBezTo>
                  <a:cubicBezTo>
                    <a:pt x="89971" y="17599"/>
                    <a:pt x="89911" y="17204"/>
                    <a:pt x="89698" y="16870"/>
                  </a:cubicBezTo>
                  <a:cubicBezTo>
                    <a:pt x="89698" y="16839"/>
                    <a:pt x="89667" y="16779"/>
                    <a:pt x="89667" y="16748"/>
                  </a:cubicBezTo>
                  <a:cubicBezTo>
                    <a:pt x="89576" y="16505"/>
                    <a:pt x="89728" y="16262"/>
                    <a:pt x="89971" y="16231"/>
                  </a:cubicBezTo>
                  <a:lnTo>
                    <a:pt x="90123" y="16231"/>
                  </a:lnTo>
                  <a:cubicBezTo>
                    <a:pt x="90245" y="16231"/>
                    <a:pt x="90275" y="16201"/>
                    <a:pt x="90306" y="16079"/>
                  </a:cubicBezTo>
                  <a:cubicBezTo>
                    <a:pt x="90306" y="15988"/>
                    <a:pt x="90336" y="15867"/>
                    <a:pt x="90427" y="15776"/>
                  </a:cubicBezTo>
                  <a:cubicBezTo>
                    <a:pt x="90458" y="15715"/>
                    <a:pt x="90549" y="15715"/>
                    <a:pt x="90579" y="15776"/>
                  </a:cubicBezTo>
                  <a:cubicBezTo>
                    <a:pt x="90610" y="15836"/>
                    <a:pt x="90670" y="15988"/>
                    <a:pt x="90762" y="16079"/>
                  </a:cubicBezTo>
                  <a:cubicBezTo>
                    <a:pt x="90792" y="16110"/>
                    <a:pt x="90822" y="16110"/>
                    <a:pt x="90853" y="16110"/>
                  </a:cubicBezTo>
                  <a:cubicBezTo>
                    <a:pt x="90914" y="16079"/>
                    <a:pt x="90944" y="16049"/>
                    <a:pt x="90974" y="16019"/>
                  </a:cubicBezTo>
                  <a:cubicBezTo>
                    <a:pt x="91005" y="15928"/>
                    <a:pt x="91005" y="15806"/>
                    <a:pt x="91035" y="15684"/>
                  </a:cubicBezTo>
                  <a:cubicBezTo>
                    <a:pt x="91126" y="15320"/>
                    <a:pt x="91430" y="15046"/>
                    <a:pt x="91795" y="15016"/>
                  </a:cubicBezTo>
                  <a:cubicBezTo>
                    <a:pt x="91947" y="15016"/>
                    <a:pt x="92069" y="15076"/>
                    <a:pt x="92190" y="15168"/>
                  </a:cubicBezTo>
                  <a:cubicBezTo>
                    <a:pt x="92281" y="15228"/>
                    <a:pt x="92403" y="15320"/>
                    <a:pt x="92494" y="15411"/>
                  </a:cubicBezTo>
                  <a:cubicBezTo>
                    <a:pt x="92555" y="15441"/>
                    <a:pt x="92585" y="15472"/>
                    <a:pt x="92616" y="15472"/>
                  </a:cubicBezTo>
                  <a:cubicBezTo>
                    <a:pt x="92677" y="15502"/>
                    <a:pt x="92768" y="15502"/>
                    <a:pt x="92828" y="15502"/>
                  </a:cubicBezTo>
                  <a:cubicBezTo>
                    <a:pt x="92889" y="15502"/>
                    <a:pt x="92950" y="15472"/>
                    <a:pt x="92950" y="15380"/>
                  </a:cubicBezTo>
                  <a:cubicBezTo>
                    <a:pt x="92950" y="15228"/>
                    <a:pt x="92828" y="15076"/>
                    <a:pt x="92859" y="14924"/>
                  </a:cubicBezTo>
                  <a:cubicBezTo>
                    <a:pt x="92889" y="14742"/>
                    <a:pt x="92920" y="14621"/>
                    <a:pt x="92980" y="14469"/>
                  </a:cubicBezTo>
                  <a:cubicBezTo>
                    <a:pt x="93041" y="14256"/>
                    <a:pt x="93072" y="14013"/>
                    <a:pt x="93102" y="13800"/>
                  </a:cubicBezTo>
                  <a:cubicBezTo>
                    <a:pt x="93102" y="13465"/>
                    <a:pt x="93224" y="13131"/>
                    <a:pt x="93406" y="12827"/>
                  </a:cubicBezTo>
                  <a:cubicBezTo>
                    <a:pt x="93497" y="12675"/>
                    <a:pt x="93588" y="12493"/>
                    <a:pt x="93680" y="12280"/>
                  </a:cubicBezTo>
                  <a:cubicBezTo>
                    <a:pt x="93801" y="12006"/>
                    <a:pt x="93984" y="11733"/>
                    <a:pt x="94227" y="11520"/>
                  </a:cubicBezTo>
                  <a:cubicBezTo>
                    <a:pt x="94318" y="11459"/>
                    <a:pt x="94409" y="11399"/>
                    <a:pt x="94531" y="11399"/>
                  </a:cubicBezTo>
                  <a:cubicBezTo>
                    <a:pt x="94683" y="11399"/>
                    <a:pt x="94835" y="11399"/>
                    <a:pt x="95017" y="11429"/>
                  </a:cubicBezTo>
                  <a:cubicBezTo>
                    <a:pt x="95078" y="11429"/>
                    <a:pt x="95139" y="11429"/>
                    <a:pt x="95199" y="11399"/>
                  </a:cubicBezTo>
                  <a:cubicBezTo>
                    <a:pt x="95260" y="11399"/>
                    <a:pt x="95291" y="11368"/>
                    <a:pt x="95291" y="11307"/>
                  </a:cubicBezTo>
                  <a:cubicBezTo>
                    <a:pt x="95382" y="11034"/>
                    <a:pt x="95260" y="10699"/>
                    <a:pt x="95047" y="10517"/>
                  </a:cubicBezTo>
                  <a:cubicBezTo>
                    <a:pt x="94987" y="10426"/>
                    <a:pt x="94926" y="10365"/>
                    <a:pt x="94895" y="10274"/>
                  </a:cubicBezTo>
                  <a:cubicBezTo>
                    <a:pt x="94865" y="10213"/>
                    <a:pt x="94835" y="10152"/>
                    <a:pt x="94774" y="10122"/>
                  </a:cubicBezTo>
                  <a:cubicBezTo>
                    <a:pt x="94531" y="10031"/>
                    <a:pt x="94348" y="9818"/>
                    <a:pt x="94075" y="9757"/>
                  </a:cubicBezTo>
                  <a:lnTo>
                    <a:pt x="94014" y="9757"/>
                  </a:lnTo>
                  <a:lnTo>
                    <a:pt x="94044" y="9727"/>
                  </a:lnTo>
                  <a:lnTo>
                    <a:pt x="94044" y="9727"/>
                  </a:lnTo>
                  <a:cubicBezTo>
                    <a:pt x="94014" y="9636"/>
                    <a:pt x="94014" y="9544"/>
                    <a:pt x="93984" y="9484"/>
                  </a:cubicBezTo>
                  <a:cubicBezTo>
                    <a:pt x="93923" y="9301"/>
                    <a:pt x="93832" y="9180"/>
                    <a:pt x="93649" y="9210"/>
                  </a:cubicBezTo>
                  <a:cubicBezTo>
                    <a:pt x="93588" y="9210"/>
                    <a:pt x="93528" y="9210"/>
                    <a:pt x="93528" y="9149"/>
                  </a:cubicBezTo>
                  <a:cubicBezTo>
                    <a:pt x="93528" y="9119"/>
                    <a:pt x="93497" y="9058"/>
                    <a:pt x="93467" y="9028"/>
                  </a:cubicBezTo>
                  <a:cubicBezTo>
                    <a:pt x="93376" y="8815"/>
                    <a:pt x="93315" y="8785"/>
                    <a:pt x="93102" y="8815"/>
                  </a:cubicBezTo>
                  <a:cubicBezTo>
                    <a:pt x="92950" y="8845"/>
                    <a:pt x="92768" y="8754"/>
                    <a:pt x="92646" y="8602"/>
                  </a:cubicBezTo>
                  <a:cubicBezTo>
                    <a:pt x="92616" y="8541"/>
                    <a:pt x="92616" y="8450"/>
                    <a:pt x="92677" y="8420"/>
                  </a:cubicBezTo>
                  <a:cubicBezTo>
                    <a:pt x="92768" y="8389"/>
                    <a:pt x="92859" y="8389"/>
                    <a:pt x="92950" y="8359"/>
                  </a:cubicBezTo>
                  <a:cubicBezTo>
                    <a:pt x="93163" y="8298"/>
                    <a:pt x="93345" y="8085"/>
                    <a:pt x="93345" y="7873"/>
                  </a:cubicBezTo>
                  <a:cubicBezTo>
                    <a:pt x="93376" y="7599"/>
                    <a:pt x="93376" y="7326"/>
                    <a:pt x="93376" y="7052"/>
                  </a:cubicBezTo>
                  <a:cubicBezTo>
                    <a:pt x="93345" y="6961"/>
                    <a:pt x="93345" y="6870"/>
                    <a:pt x="93284" y="6778"/>
                  </a:cubicBezTo>
                  <a:cubicBezTo>
                    <a:pt x="93254" y="6687"/>
                    <a:pt x="93193" y="6596"/>
                    <a:pt x="93132" y="6474"/>
                  </a:cubicBezTo>
                  <a:cubicBezTo>
                    <a:pt x="93102" y="6323"/>
                    <a:pt x="92950" y="6201"/>
                    <a:pt x="92798" y="6201"/>
                  </a:cubicBezTo>
                  <a:cubicBezTo>
                    <a:pt x="92646" y="6171"/>
                    <a:pt x="92494" y="6079"/>
                    <a:pt x="92433" y="5927"/>
                  </a:cubicBezTo>
                  <a:cubicBezTo>
                    <a:pt x="92373" y="5867"/>
                    <a:pt x="92373" y="5806"/>
                    <a:pt x="92403" y="5745"/>
                  </a:cubicBezTo>
                  <a:cubicBezTo>
                    <a:pt x="92433" y="5684"/>
                    <a:pt x="92433" y="5593"/>
                    <a:pt x="92464" y="5532"/>
                  </a:cubicBezTo>
                  <a:cubicBezTo>
                    <a:pt x="92494" y="5471"/>
                    <a:pt x="92646" y="5441"/>
                    <a:pt x="92677" y="5532"/>
                  </a:cubicBezTo>
                  <a:cubicBezTo>
                    <a:pt x="92737" y="5684"/>
                    <a:pt x="92828" y="5806"/>
                    <a:pt x="92980" y="5867"/>
                  </a:cubicBezTo>
                  <a:cubicBezTo>
                    <a:pt x="93376" y="6079"/>
                    <a:pt x="93436" y="6079"/>
                    <a:pt x="93619" y="5623"/>
                  </a:cubicBezTo>
                  <a:cubicBezTo>
                    <a:pt x="93649" y="5593"/>
                    <a:pt x="93649" y="5563"/>
                    <a:pt x="93680" y="5502"/>
                  </a:cubicBezTo>
                  <a:cubicBezTo>
                    <a:pt x="93771" y="5411"/>
                    <a:pt x="93892" y="5319"/>
                    <a:pt x="94014" y="5289"/>
                  </a:cubicBezTo>
                  <a:cubicBezTo>
                    <a:pt x="94105" y="5259"/>
                    <a:pt x="94196" y="5350"/>
                    <a:pt x="94257" y="5411"/>
                  </a:cubicBezTo>
                  <a:cubicBezTo>
                    <a:pt x="94318" y="5502"/>
                    <a:pt x="94409" y="5563"/>
                    <a:pt x="94470" y="5654"/>
                  </a:cubicBezTo>
                  <a:cubicBezTo>
                    <a:pt x="94591" y="5806"/>
                    <a:pt x="94774" y="5836"/>
                    <a:pt x="94926" y="5745"/>
                  </a:cubicBezTo>
                  <a:cubicBezTo>
                    <a:pt x="95047" y="5654"/>
                    <a:pt x="95199" y="5623"/>
                    <a:pt x="95351" y="5623"/>
                  </a:cubicBezTo>
                  <a:cubicBezTo>
                    <a:pt x="95473" y="5654"/>
                    <a:pt x="95594" y="5654"/>
                    <a:pt x="95686" y="5654"/>
                  </a:cubicBezTo>
                  <a:cubicBezTo>
                    <a:pt x="95777" y="5654"/>
                    <a:pt x="95868" y="5623"/>
                    <a:pt x="95959" y="5593"/>
                  </a:cubicBezTo>
                  <a:cubicBezTo>
                    <a:pt x="96020" y="5593"/>
                    <a:pt x="96050" y="5563"/>
                    <a:pt x="96081" y="5532"/>
                  </a:cubicBezTo>
                  <a:cubicBezTo>
                    <a:pt x="96111" y="5502"/>
                    <a:pt x="96142" y="5441"/>
                    <a:pt x="96142" y="5411"/>
                  </a:cubicBezTo>
                  <a:cubicBezTo>
                    <a:pt x="96202" y="5259"/>
                    <a:pt x="96233" y="4985"/>
                    <a:pt x="95898" y="4955"/>
                  </a:cubicBezTo>
                  <a:close/>
                  <a:moveTo>
                    <a:pt x="24256" y="18754"/>
                  </a:moveTo>
                  <a:lnTo>
                    <a:pt x="24286" y="18754"/>
                  </a:lnTo>
                  <a:lnTo>
                    <a:pt x="24286" y="18785"/>
                  </a:lnTo>
                  <a:lnTo>
                    <a:pt x="24256" y="1878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931;p86">
              <a:extLst>
                <a:ext uri="{FF2B5EF4-FFF2-40B4-BE49-F238E27FC236}">
                  <a16:creationId xmlns:a16="http://schemas.microsoft.com/office/drawing/2014/main" id="{A2C49FA7-73BF-EE21-0AC6-232C7CF2069E}"/>
                </a:ext>
              </a:extLst>
            </p:cNvPr>
            <p:cNvSpPr/>
            <p:nvPr/>
          </p:nvSpPr>
          <p:spPr>
            <a:xfrm>
              <a:off x="7000762" y="297523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932;p86">
              <a:extLst>
                <a:ext uri="{FF2B5EF4-FFF2-40B4-BE49-F238E27FC236}">
                  <a16:creationId xmlns:a16="http://schemas.microsoft.com/office/drawing/2014/main" id="{894236D8-708A-2FDE-988E-AAC4E0A1E71A}"/>
                </a:ext>
              </a:extLst>
            </p:cNvPr>
            <p:cNvSpPr/>
            <p:nvPr/>
          </p:nvSpPr>
          <p:spPr>
            <a:xfrm>
              <a:off x="5722161" y="2475952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933;p86">
              <a:extLst>
                <a:ext uri="{FF2B5EF4-FFF2-40B4-BE49-F238E27FC236}">
                  <a16:creationId xmlns:a16="http://schemas.microsoft.com/office/drawing/2014/main" id="{F47293C2-76B3-4A88-0812-352635B77B3A}"/>
                </a:ext>
              </a:extLst>
            </p:cNvPr>
            <p:cNvSpPr/>
            <p:nvPr/>
          </p:nvSpPr>
          <p:spPr>
            <a:xfrm>
              <a:off x="4621181" y="31123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934;p86">
              <a:extLst>
                <a:ext uri="{FF2B5EF4-FFF2-40B4-BE49-F238E27FC236}">
                  <a16:creationId xmlns:a16="http://schemas.microsoft.com/office/drawing/2014/main" id="{A29B1D63-09B5-8AA5-680E-9348426AF99A}"/>
                </a:ext>
              </a:extLst>
            </p:cNvPr>
            <p:cNvSpPr/>
            <p:nvPr/>
          </p:nvSpPr>
          <p:spPr>
            <a:xfrm>
              <a:off x="4211650" y="1621391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935;p86">
              <a:extLst>
                <a:ext uri="{FF2B5EF4-FFF2-40B4-BE49-F238E27FC236}">
                  <a16:creationId xmlns:a16="http://schemas.microsoft.com/office/drawing/2014/main" id="{3D424D93-61D4-3B52-8FC0-EAB75B5559A5}"/>
                </a:ext>
              </a:extLst>
            </p:cNvPr>
            <p:cNvSpPr/>
            <p:nvPr/>
          </p:nvSpPr>
          <p:spPr>
            <a:xfrm>
              <a:off x="4249602" y="1763695"/>
              <a:ext cx="87081" cy="86245"/>
            </a:xfrm>
            <a:custGeom>
              <a:avLst/>
              <a:gdLst/>
              <a:ahLst/>
              <a:cxnLst/>
              <a:rect l="l" t="t" r="r" b="b"/>
              <a:pathLst>
                <a:path w="3070" h="3040" extrusionOk="0">
                  <a:moveTo>
                    <a:pt x="973" y="213"/>
                  </a:moveTo>
                  <a:lnTo>
                    <a:pt x="973" y="213"/>
                  </a:lnTo>
                  <a:lnTo>
                    <a:pt x="1003" y="183"/>
                  </a:lnTo>
                  <a:lnTo>
                    <a:pt x="881" y="578"/>
                  </a:lnTo>
                  <a:cubicBezTo>
                    <a:pt x="730" y="973"/>
                    <a:pt x="486" y="1338"/>
                    <a:pt x="395" y="1763"/>
                  </a:cubicBezTo>
                  <a:cubicBezTo>
                    <a:pt x="365" y="1854"/>
                    <a:pt x="274" y="1885"/>
                    <a:pt x="213" y="1946"/>
                  </a:cubicBezTo>
                  <a:cubicBezTo>
                    <a:pt x="152" y="1976"/>
                    <a:pt x="91" y="2037"/>
                    <a:pt x="61" y="2067"/>
                  </a:cubicBezTo>
                  <a:cubicBezTo>
                    <a:pt x="0" y="2189"/>
                    <a:pt x="30" y="2310"/>
                    <a:pt x="122" y="2371"/>
                  </a:cubicBezTo>
                  <a:cubicBezTo>
                    <a:pt x="152" y="2401"/>
                    <a:pt x="213" y="2401"/>
                    <a:pt x="243" y="2432"/>
                  </a:cubicBezTo>
                  <a:cubicBezTo>
                    <a:pt x="334" y="2432"/>
                    <a:pt x="395" y="2523"/>
                    <a:pt x="395" y="2614"/>
                  </a:cubicBezTo>
                  <a:cubicBezTo>
                    <a:pt x="365" y="2675"/>
                    <a:pt x="365" y="2705"/>
                    <a:pt x="395" y="2766"/>
                  </a:cubicBezTo>
                  <a:cubicBezTo>
                    <a:pt x="365" y="2918"/>
                    <a:pt x="517" y="3040"/>
                    <a:pt x="638" y="2979"/>
                  </a:cubicBezTo>
                  <a:cubicBezTo>
                    <a:pt x="730" y="2949"/>
                    <a:pt x="851" y="2918"/>
                    <a:pt x="881" y="2888"/>
                  </a:cubicBezTo>
                  <a:cubicBezTo>
                    <a:pt x="1125" y="2614"/>
                    <a:pt x="1489" y="2523"/>
                    <a:pt x="1641" y="2189"/>
                  </a:cubicBezTo>
                  <a:cubicBezTo>
                    <a:pt x="1641" y="2158"/>
                    <a:pt x="1733" y="2158"/>
                    <a:pt x="1763" y="2158"/>
                  </a:cubicBezTo>
                  <a:cubicBezTo>
                    <a:pt x="1885" y="2249"/>
                    <a:pt x="2037" y="2341"/>
                    <a:pt x="2037" y="2523"/>
                  </a:cubicBezTo>
                  <a:cubicBezTo>
                    <a:pt x="2037" y="2584"/>
                    <a:pt x="2067" y="2645"/>
                    <a:pt x="2128" y="2675"/>
                  </a:cubicBezTo>
                  <a:cubicBezTo>
                    <a:pt x="2310" y="2736"/>
                    <a:pt x="2462" y="2827"/>
                    <a:pt x="2644" y="2857"/>
                  </a:cubicBezTo>
                  <a:cubicBezTo>
                    <a:pt x="2675" y="2888"/>
                    <a:pt x="2736" y="2888"/>
                    <a:pt x="2766" y="2857"/>
                  </a:cubicBezTo>
                  <a:cubicBezTo>
                    <a:pt x="2857" y="2766"/>
                    <a:pt x="2948" y="2705"/>
                    <a:pt x="3009" y="2614"/>
                  </a:cubicBezTo>
                  <a:cubicBezTo>
                    <a:pt x="3070" y="2523"/>
                    <a:pt x="3040" y="2401"/>
                    <a:pt x="2948" y="2341"/>
                  </a:cubicBezTo>
                  <a:cubicBezTo>
                    <a:pt x="2918" y="2310"/>
                    <a:pt x="2888" y="2310"/>
                    <a:pt x="2888" y="2310"/>
                  </a:cubicBezTo>
                  <a:cubicBezTo>
                    <a:pt x="2736" y="2280"/>
                    <a:pt x="2644" y="2158"/>
                    <a:pt x="2644" y="2006"/>
                  </a:cubicBezTo>
                  <a:cubicBezTo>
                    <a:pt x="2644" y="1824"/>
                    <a:pt x="2584" y="1642"/>
                    <a:pt x="2462" y="1520"/>
                  </a:cubicBezTo>
                  <a:cubicBezTo>
                    <a:pt x="2371" y="1429"/>
                    <a:pt x="2310" y="1338"/>
                    <a:pt x="2249" y="1246"/>
                  </a:cubicBezTo>
                  <a:cubicBezTo>
                    <a:pt x="2158" y="973"/>
                    <a:pt x="1854" y="882"/>
                    <a:pt x="1733" y="638"/>
                  </a:cubicBezTo>
                  <a:cubicBezTo>
                    <a:pt x="1733" y="608"/>
                    <a:pt x="1641" y="608"/>
                    <a:pt x="1611" y="578"/>
                  </a:cubicBezTo>
                  <a:cubicBezTo>
                    <a:pt x="1459" y="547"/>
                    <a:pt x="1459" y="517"/>
                    <a:pt x="1550" y="426"/>
                  </a:cubicBezTo>
                  <a:cubicBezTo>
                    <a:pt x="1641" y="365"/>
                    <a:pt x="1702" y="274"/>
                    <a:pt x="1763" y="183"/>
                  </a:cubicBezTo>
                  <a:cubicBezTo>
                    <a:pt x="1793" y="152"/>
                    <a:pt x="1793" y="91"/>
                    <a:pt x="1763" y="61"/>
                  </a:cubicBezTo>
                  <a:cubicBezTo>
                    <a:pt x="1763" y="0"/>
                    <a:pt x="1702" y="0"/>
                    <a:pt x="1672" y="31"/>
                  </a:cubicBezTo>
                  <a:cubicBezTo>
                    <a:pt x="1581" y="91"/>
                    <a:pt x="1489" y="122"/>
                    <a:pt x="1398" y="91"/>
                  </a:cubicBezTo>
                  <a:cubicBezTo>
                    <a:pt x="1307" y="61"/>
                    <a:pt x="1216" y="61"/>
                    <a:pt x="1125" y="61"/>
                  </a:cubicBezTo>
                  <a:lnTo>
                    <a:pt x="1003" y="18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936;p86">
              <a:extLst>
                <a:ext uri="{FF2B5EF4-FFF2-40B4-BE49-F238E27FC236}">
                  <a16:creationId xmlns:a16="http://schemas.microsoft.com/office/drawing/2014/main" id="{3BF16F7F-142F-9976-9F7E-A3C76CCC2C2F}"/>
                </a:ext>
              </a:extLst>
            </p:cNvPr>
            <p:cNvSpPr/>
            <p:nvPr/>
          </p:nvSpPr>
          <p:spPr>
            <a:xfrm>
              <a:off x="4363402" y="1642101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937;p86">
              <a:extLst>
                <a:ext uri="{FF2B5EF4-FFF2-40B4-BE49-F238E27FC236}">
                  <a16:creationId xmlns:a16="http://schemas.microsoft.com/office/drawing/2014/main" id="{4AF74891-F70B-9972-1645-82B9CDB1B0A7}"/>
                </a:ext>
              </a:extLst>
            </p:cNvPr>
            <p:cNvSpPr/>
            <p:nvPr/>
          </p:nvSpPr>
          <p:spPr>
            <a:xfrm>
              <a:off x="4483243" y="229747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3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938;p86">
              <a:extLst>
                <a:ext uri="{FF2B5EF4-FFF2-40B4-BE49-F238E27FC236}">
                  <a16:creationId xmlns:a16="http://schemas.microsoft.com/office/drawing/2014/main" id="{B011466C-34A5-3292-2979-1F457F6ED891}"/>
                </a:ext>
              </a:extLst>
            </p:cNvPr>
            <p:cNvSpPr/>
            <p:nvPr/>
          </p:nvSpPr>
          <p:spPr>
            <a:xfrm>
              <a:off x="3353034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939;p86">
              <a:extLst>
                <a:ext uri="{FF2B5EF4-FFF2-40B4-BE49-F238E27FC236}">
                  <a16:creationId xmlns:a16="http://schemas.microsoft.com/office/drawing/2014/main" id="{0FD6FE48-B299-7F40-2CB5-4AA296317179}"/>
                </a:ext>
              </a:extLst>
            </p:cNvPr>
            <p:cNvSpPr/>
            <p:nvPr/>
          </p:nvSpPr>
          <p:spPr>
            <a:xfrm>
              <a:off x="3033064" y="1333379"/>
              <a:ext cx="1827841" cy="2820687"/>
            </a:xfrm>
            <a:custGeom>
              <a:avLst/>
              <a:gdLst/>
              <a:ahLst/>
              <a:cxnLst/>
              <a:rect l="l" t="t" r="r" b="b"/>
              <a:pathLst>
                <a:path w="64440" h="99425" extrusionOk="0">
                  <a:moveTo>
                    <a:pt x="64044" y="65898"/>
                  </a:moveTo>
                  <a:cubicBezTo>
                    <a:pt x="64014" y="65838"/>
                    <a:pt x="63984" y="65807"/>
                    <a:pt x="63923" y="65777"/>
                  </a:cubicBezTo>
                  <a:cubicBezTo>
                    <a:pt x="63801" y="65716"/>
                    <a:pt x="63710" y="65686"/>
                    <a:pt x="63588" y="65686"/>
                  </a:cubicBezTo>
                  <a:cubicBezTo>
                    <a:pt x="63406" y="65716"/>
                    <a:pt x="63224" y="65625"/>
                    <a:pt x="63102" y="65503"/>
                  </a:cubicBezTo>
                  <a:cubicBezTo>
                    <a:pt x="62920" y="65382"/>
                    <a:pt x="62677" y="65321"/>
                    <a:pt x="62555" y="65108"/>
                  </a:cubicBezTo>
                  <a:cubicBezTo>
                    <a:pt x="62312" y="64835"/>
                    <a:pt x="62008" y="64622"/>
                    <a:pt x="61674" y="64470"/>
                  </a:cubicBezTo>
                  <a:cubicBezTo>
                    <a:pt x="61552" y="64379"/>
                    <a:pt x="61370" y="64348"/>
                    <a:pt x="61218" y="64348"/>
                  </a:cubicBezTo>
                  <a:cubicBezTo>
                    <a:pt x="60671" y="64348"/>
                    <a:pt x="60123" y="64287"/>
                    <a:pt x="59607" y="64105"/>
                  </a:cubicBezTo>
                  <a:cubicBezTo>
                    <a:pt x="59546" y="64105"/>
                    <a:pt x="59485" y="64105"/>
                    <a:pt x="59424" y="64135"/>
                  </a:cubicBezTo>
                  <a:cubicBezTo>
                    <a:pt x="59333" y="64166"/>
                    <a:pt x="59242" y="64227"/>
                    <a:pt x="59181" y="64257"/>
                  </a:cubicBezTo>
                  <a:cubicBezTo>
                    <a:pt x="59090" y="64287"/>
                    <a:pt x="59060" y="64257"/>
                    <a:pt x="59029" y="64166"/>
                  </a:cubicBezTo>
                  <a:cubicBezTo>
                    <a:pt x="58968" y="64075"/>
                    <a:pt x="58938" y="63953"/>
                    <a:pt x="58908" y="63862"/>
                  </a:cubicBezTo>
                  <a:cubicBezTo>
                    <a:pt x="58847" y="63771"/>
                    <a:pt x="58786" y="63680"/>
                    <a:pt x="58695" y="63680"/>
                  </a:cubicBezTo>
                  <a:cubicBezTo>
                    <a:pt x="58421" y="63619"/>
                    <a:pt x="58148" y="63528"/>
                    <a:pt x="57874" y="63376"/>
                  </a:cubicBezTo>
                  <a:cubicBezTo>
                    <a:pt x="57692" y="63254"/>
                    <a:pt x="57449" y="63224"/>
                    <a:pt x="57236" y="63193"/>
                  </a:cubicBezTo>
                  <a:cubicBezTo>
                    <a:pt x="57053" y="63163"/>
                    <a:pt x="56871" y="63254"/>
                    <a:pt x="56780" y="63406"/>
                  </a:cubicBezTo>
                  <a:cubicBezTo>
                    <a:pt x="56749" y="63436"/>
                    <a:pt x="56749" y="63436"/>
                    <a:pt x="56719" y="63436"/>
                  </a:cubicBezTo>
                  <a:cubicBezTo>
                    <a:pt x="56689" y="63436"/>
                    <a:pt x="56658" y="63406"/>
                    <a:pt x="56689" y="63345"/>
                  </a:cubicBezTo>
                  <a:cubicBezTo>
                    <a:pt x="56689" y="63284"/>
                    <a:pt x="56689" y="63254"/>
                    <a:pt x="56719" y="63224"/>
                  </a:cubicBezTo>
                  <a:cubicBezTo>
                    <a:pt x="56749" y="63072"/>
                    <a:pt x="56658" y="62920"/>
                    <a:pt x="56537" y="62889"/>
                  </a:cubicBezTo>
                  <a:cubicBezTo>
                    <a:pt x="56354" y="62828"/>
                    <a:pt x="56202" y="62768"/>
                    <a:pt x="56020" y="62707"/>
                  </a:cubicBezTo>
                  <a:cubicBezTo>
                    <a:pt x="56020" y="62768"/>
                    <a:pt x="56020" y="62798"/>
                    <a:pt x="55990" y="62828"/>
                  </a:cubicBezTo>
                  <a:lnTo>
                    <a:pt x="55990" y="62828"/>
                  </a:lnTo>
                  <a:lnTo>
                    <a:pt x="56020" y="62859"/>
                  </a:lnTo>
                  <a:lnTo>
                    <a:pt x="55990" y="62859"/>
                  </a:lnTo>
                  <a:lnTo>
                    <a:pt x="55990" y="62859"/>
                  </a:lnTo>
                  <a:cubicBezTo>
                    <a:pt x="55807" y="62798"/>
                    <a:pt x="55594" y="62859"/>
                    <a:pt x="55442" y="62980"/>
                  </a:cubicBezTo>
                  <a:cubicBezTo>
                    <a:pt x="55412" y="62859"/>
                    <a:pt x="55290" y="62859"/>
                    <a:pt x="55199" y="62859"/>
                  </a:cubicBezTo>
                  <a:cubicBezTo>
                    <a:pt x="55351" y="62707"/>
                    <a:pt x="55534" y="62616"/>
                    <a:pt x="55716" y="62585"/>
                  </a:cubicBezTo>
                  <a:cubicBezTo>
                    <a:pt x="55777" y="62403"/>
                    <a:pt x="55838" y="62251"/>
                    <a:pt x="55868" y="62069"/>
                  </a:cubicBezTo>
                  <a:cubicBezTo>
                    <a:pt x="55898" y="61947"/>
                    <a:pt x="55868" y="61856"/>
                    <a:pt x="55807" y="61734"/>
                  </a:cubicBezTo>
                  <a:cubicBezTo>
                    <a:pt x="55716" y="61643"/>
                    <a:pt x="55686" y="61521"/>
                    <a:pt x="55564" y="61400"/>
                  </a:cubicBezTo>
                  <a:cubicBezTo>
                    <a:pt x="55382" y="61217"/>
                    <a:pt x="55260" y="60974"/>
                    <a:pt x="55199" y="60701"/>
                  </a:cubicBezTo>
                  <a:cubicBezTo>
                    <a:pt x="55169" y="60549"/>
                    <a:pt x="55108" y="60427"/>
                    <a:pt x="55017" y="60336"/>
                  </a:cubicBezTo>
                  <a:cubicBezTo>
                    <a:pt x="54683" y="59910"/>
                    <a:pt x="54257" y="59607"/>
                    <a:pt x="53740" y="59485"/>
                  </a:cubicBezTo>
                  <a:cubicBezTo>
                    <a:pt x="53679" y="59455"/>
                    <a:pt x="53619" y="59424"/>
                    <a:pt x="53558" y="59394"/>
                  </a:cubicBezTo>
                  <a:cubicBezTo>
                    <a:pt x="53315" y="59303"/>
                    <a:pt x="53072" y="59242"/>
                    <a:pt x="52828" y="59272"/>
                  </a:cubicBezTo>
                  <a:lnTo>
                    <a:pt x="52069" y="59272"/>
                  </a:lnTo>
                  <a:cubicBezTo>
                    <a:pt x="52008" y="59272"/>
                    <a:pt x="51917" y="59242"/>
                    <a:pt x="51886" y="59211"/>
                  </a:cubicBezTo>
                  <a:cubicBezTo>
                    <a:pt x="51673" y="59029"/>
                    <a:pt x="51430" y="58877"/>
                    <a:pt x="51187" y="58786"/>
                  </a:cubicBezTo>
                  <a:cubicBezTo>
                    <a:pt x="51157" y="58786"/>
                    <a:pt x="51096" y="58725"/>
                    <a:pt x="51096" y="58695"/>
                  </a:cubicBezTo>
                  <a:cubicBezTo>
                    <a:pt x="51065" y="58573"/>
                    <a:pt x="51005" y="58482"/>
                    <a:pt x="50944" y="58391"/>
                  </a:cubicBezTo>
                  <a:cubicBezTo>
                    <a:pt x="50792" y="58239"/>
                    <a:pt x="50670" y="58087"/>
                    <a:pt x="50488" y="57965"/>
                  </a:cubicBezTo>
                  <a:cubicBezTo>
                    <a:pt x="50397" y="57874"/>
                    <a:pt x="50275" y="57813"/>
                    <a:pt x="50154" y="57783"/>
                  </a:cubicBezTo>
                  <a:cubicBezTo>
                    <a:pt x="50032" y="57752"/>
                    <a:pt x="49910" y="57752"/>
                    <a:pt x="49819" y="57722"/>
                  </a:cubicBezTo>
                  <a:cubicBezTo>
                    <a:pt x="49728" y="57722"/>
                    <a:pt x="49667" y="57692"/>
                    <a:pt x="49698" y="57600"/>
                  </a:cubicBezTo>
                  <a:cubicBezTo>
                    <a:pt x="49698" y="57418"/>
                    <a:pt x="49576" y="57236"/>
                    <a:pt x="49394" y="57175"/>
                  </a:cubicBezTo>
                  <a:cubicBezTo>
                    <a:pt x="49242" y="57114"/>
                    <a:pt x="49059" y="57053"/>
                    <a:pt x="48907" y="56962"/>
                  </a:cubicBezTo>
                  <a:cubicBezTo>
                    <a:pt x="48847" y="56932"/>
                    <a:pt x="48786" y="56871"/>
                    <a:pt x="48755" y="56810"/>
                  </a:cubicBezTo>
                  <a:cubicBezTo>
                    <a:pt x="48755" y="56749"/>
                    <a:pt x="48847" y="56749"/>
                    <a:pt x="48907" y="56719"/>
                  </a:cubicBezTo>
                  <a:cubicBezTo>
                    <a:pt x="48907" y="56719"/>
                    <a:pt x="48938" y="56719"/>
                    <a:pt x="48968" y="56689"/>
                  </a:cubicBezTo>
                  <a:cubicBezTo>
                    <a:pt x="48999" y="56658"/>
                    <a:pt x="49029" y="56628"/>
                    <a:pt x="48999" y="56597"/>
                  </a:cubicBezTo>
                  <a:cubicBezTo>
                    <a:pt x="48999" y="56567"/>
                    <a:pt x="48968" y="56567"/>
                    <a:pt x="48938" y="56567"/>
                  </a:cubicBezTo>
                  <a:cubicBezTo>
                    <a:pt x="48755" y="56506"/>
                    <a:pt x="48543" y="56506"/>
                    <a:pt x="48330" y="56537"/>
                  </a:cubicBezTo>
                  <a:cubicBezTo>
                    <a:pt x="48239" y="56537"/>
                    <a:pt x="48117" y="56476"/>
                    <a:pt x="48056" y="56385"/>
                  </a:cubicBezTo>
                  <a:cubicBezTo>
                    <a:pt x="47995" y="56354"/>
                    <a:pt x="47935" y="56385"/>
                    <a:pt x="47935" y="56415"/>
                  </a:cubicBezTo>
                  <a:cubicBezTo>
                    <a:pt x="47904" y="56476"/>
                    <a:pt x="47904" y="56567"/>
                    <a:pt x="47844" y="56597"/>
                  </a:cubicBezTo>
                  <a:cubicBezTo>
                    <a:pt x="47661" y="56841"/>
                    <a:pt x="47296" y="56901"/>
                    <a:pt x="47053" y="56749"/>
                  </a:cubicBezTo>
                  <a:cubicBezTo>
                    <a:pt x="46901" y="56628"/>
                    <a:pt x="46719" y="56597"/>
                    <a:pt x="46537" y="56628"/>
                  </a:cubicBezTo>
                  <a:cubicBezTo>
                    <a:pt x="46324" y="56658"/>
                    <a:pt x="46111" y="56658"/>
                    <a:pt x="45929" y="56658"/>
                  </a:cubicBezTo>
                  <a:cubicBezTo>
                    <a:pt x="45837" y="56689"/>
                    <a:pt x="45746" y="56628"/>
                    <a:pt x="45716" y="56506"/>
                  </a:cubicBezTo>
                  <a:cubicBezTo>
                    <a:pt x="45716" y="56506"/>
                    <a:pt x="45716" y="56476"/>
                    <a:pt x="45716" y="56445"/>
                  </a:cubicBezTo>
                  <a:cubicBezTo>
                    <a:pt x="45685" y="56324"/>
                    <a:pt x="45594" y="56202"/>
                    <a:pt x="45442" y="56172"/>
                  </a:cubicBezTo>
                  <a:cubicBezTo>
                    <a:pt x="45351" y="56172"/>
                    <a:pt x="45290" y="56141"/>
                    <a:pt x="45199" y="56141"/>
                  </a:cubicBezTo>
                  <a:cubicBezTo>
                    <a:pt x="45017" y="56111"/>
                    <a:pt x="44895" y="55989"/>
                    <a:pt x="44834" y="55837"/>
                  </a:cubicBezTo>
                  <a:cubicBezTo>
                    <a:pt x="44834" y="55777"/>
                    <a:pt x="44774" y="55716"/>
                    <a:pt x="44713" y="55716"/>
                  </a:cubicBezTo>
                  <a:cubicBezTo>
                    <a:pt x="44622" y="55716"/>
                    <a:pt x="44530" y="55777"/>
                    <a:pt x="44470" y="55837"/>
                  </a:cubicBezTo>
                  <a:cubicBezTo>
                    <a:pt x="44470" y="55898"/>
                    <a:pt x="44439" y="55929"/>
                    <a:pt x="44439" y="55989"/>
                  </a:cubicBezTo>
                  <a:cubicBezTo>
                    <a:pt x="44439" y="56111"/>
                    <a:pt x="44348" y="56233"/>
                    <a:pt x="44196" y="56263"/>
                  </a:cubicBezTo>
                  <a:cubicBezTo>
                    <a:pt x="44074" y="56293"/>
                    <a:pt x="43983" y="56354"/>
                    <a:pt x="43892" y="56385"/>
                  </a:cubicBezTo>
                  <a:cubicBezTo>
                    <a:pt x="43831" y="56415"/>
                    <a:pt x="43770" y="56385"/>
                    <a:pt x="43710" y="56324"/>
                  </a:cubicBezTo>
                  <a:cubicBezTo>
                    <a:pt x="43679" y="56233"/>
                    <a:pt x="43649" y="56202"/>
                    <a:pt x="43710" y="56111"/>
                  </a:cubicBezTo>
                  <a:cubicBezTo>
                    <a:pt x="43801" y="56050"/>
                    <a:pt x="43922" y="55929"/>
                    <a:pt x="44014" y="55837"/>
                  </a:cubicBezTo>
                  <a:cubicBezTo>
                    <a:pt x="44105" y="55746"/>
                    <a:pt x="44014" y="55655"/>
                    <a:pt x="43953" y="55594"/>
                  </a:cubicBezTo>
                  <a:cubicBezTo>
                    <a:pt x="43892" y="55594"/>
                    <a:pt x="43831" y="55564"/>
                    <a:pt x="43740" y="55564"/>
                  </a:cubicBezTo>
                  <a:cubicBezTo>
                    <a:pt x="43588" y="55594"/>
                    <a:pt x="43436" y="55655"/>
                    <a:pt x="43345" y="55777"/>
                  </a:cubicBezTo>
                  <a:cubicBezTo>
                    <a:pt x="43193" y="55929"/>
                    <a:pt x="43011" y="56020"/>
                    <a:pt x="42798" y="56081"/>
                  </a:cubicBezTo>
                  <a:cubicBezTo>
                    <a:pt x="42585" y="56111"/>
                    <a:pt x="42372" y="56172"/>
                    <a:pt x="42190" y="56293"/>
                  </a:cubicBezTo>
                  <a:cubicBezTo>
                    <a:pt x="42160" y="56324"/>
                    <a:pt x="42099" y="56293"/>
                    <a:pt x="42038" y="56293"/>
                  </a:cubicBezTo>
                  <a:cubicBezTo>
                    <a:pt x="41916" y="56293"/>
                    <a:pt x="41764" y="56354"/>
                    <a:pt x="41673" y="56445"/>
                  </a:cubicBezTo>
                  <a:cubicBezTo>
                    <a:pt x="41552" y="56567"/>
                    <a:pt x="41460" y="56749"/>
                    <a:pt x="41430" y="56932"/>
                  </a:cubicBezTo>
                  <a:cubicBezTo>
                    <a:pt x="41400" y="57084"/>
                    <a:pt x="41308" y="57236"/>
                    <a:pt x="41187" y="57296"/>
                  </a:cubicBezTo>
                  <a:cubicBezTo>
                    <a:pt x="41035" y="57388"/>
                    <a:pt x="40913" y="57509"/>
                    <a:pt x="40822" y="57631"/>
                  </a:cubicBezTo>
                  <a:cubicBezTo>
                    <a:pt x="40761" y="57692"/>
                    <a:pt x="40731" y="57752"/>
                    <a:pt x="40731" y="57844"/>
                  </a:cubicBezTo>
                  <a:lnTo>
                    <a:pt x="40731" y="57844"/>
                  </a:lnTo>
                  <a:lnTo>
                    <a:pt x="40731" y="57874"/>
                  </a:lnTo>
                  <a:lnTo>
                    <a:pt x="40731" y="57874"/>
                  </a:lnTo>
                  <a:cubicBezTo>
                    <a:pt x="40731" y="57874"/>
                    <a:pt x="40731" y="57844"/>
                    <a:pt x="40731" y="57844"/>
                  </a:cubicBezTo>
                  <a:cubicBezTo>
                    <a:pt x="40701" y="57844"/>
                    <a:pt x="40640" y="57813"/>
                    <a:pt x="40609" y="57813"/>
                  </a:cubicBezTo>
                  <a:cubicBezTo>
                    <a:pt x="40518" y="57692"/>
                    <a:pt x="40397" y="57600"/>
                    <a:pt x="40275" y="57479"/>
                  </a:cubicBezTo>
                  <a:cubicBezTo>
                    <a:pt x="39910" y="57175"/>
                    <a:pt x="39394" y="57084"/>
                    <a:pt x="38968" y="57296"/>
                  </a:cubicBezTo>
                  <a:cubicBezTo>
                    <a:pt x="38877" y="57327"/>
                    <a:pt x="38786" y="57357"/>
                    <a:pt x="38694" y="57418"/>
                  </a:cubicBezTo>
                  <a:cubicBezTo>
                    <a:pt x="38542" y="57540"/>
                    <a:pt x="38330" y="57570"/>
                    <a:pt x="38147" y="57448"/>
                  </a:cubicBezTo>
                  <a:cubicBezTo>
                    <a:pt x="37783" y="57388"/>
                    <a:pt x="37509" y="57175"/>
                    <a:pt x="37327" y="56901"/>
                  </a:cubicBezTo>
                  <a:cubicBezTo>
                    <a:pt x="37205" y="56719"/>
                    <a:pt x="37114" y="56567"/>
                    <a:pt x="37023" y="56385"/>
                  </a:cubicBezTo>
                  <a:cubicBezTo>
                    <a:pt x="36962" y="56324"/>
                    <a:pt x="36962" y="56233"/>
                    <a:pt x="36962" y="56172"/>
                  </a:cubicBezTo>
                  <a:cubicBezTo>
                    <a:pt x="36931" y="55959"/>
                    <a:pt x="36992" y="55716"/>
                    <a:pt x="37114" y="55534"/>
                  </a:cubicBezTo>
                  <a:cubicBezTo>
                    <a:pt x="37144" y="55473"/>
                    <a:pt x="37175" y="55382"/>
                    <a:pt x="37175" y="55290"/>
                  </a:cubicBezTo>
                  <a:cubicBezTo>
                    <a:pt x="37205" y="55047"/>
                    <a:pt x="37235" y="54834"/>
                    <a:pt x="37327" y="54622"/>
                  </a:cubicBezTo>
                  <a:cubicBezTo>
                    <a:pt x="37357" y="54409"/>
                    <a:pt x="37387" y="54166"/>
                    <a:pt x="37387" y="53953"/>
                  </a:cubicBezTo>
                  <a:cubicBezTo>
                    <a:pt x="37387" y="53923"/>
                    <a:pt x="37357" y="53862"/>
                    <a:pt x="37327" y="53831"/>
                  </a:cubicBezTo>
                  <a:cubicBezTo>
                    <a:pt x="37235" y="53801"/>
                    <a:pt x="37144" y="53771"/>
                    <a:pt x="37053" y="53740"/>
                  </a:cubicBezTo>
                  <a:lnTo>
                    <a:pt x="37053" y="53740"/>
                  </a:lnTo>
                  <a:lnTo>
                    <a:pt x="37053" y="53740"/>
                  </a:lnTo>
                  <a:lnTo>
                    <a:pt x="37023" y="53740"/>
                  </a:lnTo>
                  <a:lnTo>
                    <a:pt x="37053" y="53710"/>
                  </a:lnTo>
                  <a:cubicBezTo>
                    <a:pt x="36901" y="53588"/>
                    <a:pt x="36719" y="53497"/>
                    <a:pt x="36536" y="53467"/>
                  </a:cubicBezTo>
                  <a:cubicBezTo>
                    <a:pt x="36324" y="53467"/>
                    <a:pt x="36111" y="53436"/>
                    <a:pt x="35928" y="53406"/>
                  </a:cubicBezTo>
                  <a:cubicBezTo>
                    <a:pt x="35685" y="53345"/>
                    <a:pt x="35472" y="53467"/>
                    <a:pt x="35260" y="53436"/>
                  </a:cubicBezTo>
                  <a:cubicBezTo>
                    <a:pt x="35017" y="53436"/>
                    <a:pt x="34865" y="53467"/>
                    <a:pt x="34713" y="53467"/>
                  </a:cubicBezTo>
                  <a:cubicBezTo>
                    <a:pt x="34591" y="53467"/>
                    <a:pt x="34500" y="53467"/>
                    <a:pt x="34378" y="53406"/>
                  </a:cubicBezTo>
                  <a:cubicBezTo>
                    <a:pt x="34317" y="53406"/>
                    <a:pt x="34287" y="53345"/>
                    <a:pt x="34317" y="53315"/>
                  </a:cubicBezTo>
                  <a:cubicBezTo>
                    <a:pt x="34530" y="53132"/>
                    <a:pt x="34652" y="52859"/>
                    <a:pt x="34621" y="52585"/>
                  </a:cubicBezTo>
                  <a:cubicBezTo>
                    <a:pt x="34621" y="52464"/>
                    <a:pt x="34621" y="52312"/>
                    <a:pt x="34652" y="52190"/>
                  </a:cubicBezTo>
                  <a:cubicBezTo>
                    <a:pt x="34652" y="52129"/>
                    <a:pt x="34713" y="52068"/>
                    <a:pt x="34773" y="52068"/>
                  </a:cubicBezTo>
                  <a:cubicBezTo>
                    <a:pt x="34925" y="52068"/>
                    <a:pt x="35047" y="51947"/>
                    <a:pt x="35047" y="51795"/>
                  </a:cubicBezTo>
                  <a:cubicBezTo>
                    <a:pt x="35108" y="51643"/>
                    <a:pt x="35108" y="51491"/>
                    <a:pt x="35108" y="51339"/>
                  </a:cubicBezTo>
                  <a:cubicBezTo>
                    <a:pt x="35108" y="51126"/>
                    <a:pt x="35169" y="50944"/>
                    <a:pt x="35320" y="50792"/>
                  </a:cubicBezTo>
                  <a:cubicBezTo>
                    <a:pt x="35412" y="50670"/>
                    <a:pt x="35503" y="50579"/>
                    <a:pt x="35564" y="50457"/>
                  </a:cubicBezTo>
                  <a:cubicBezTo>
                    <a:pt x="35594" y="50397"/>
                    <a:pt x="35624" y="50336"/>
                    <a:pt x="35655" y="50275"/>
                  </a:cubicBezTo>
                  <a:cubicBezTo>
                    <a:pt x="35685" y="50123"/>
                    <a:pt x="35594" y="50002"/>
                    <a:pt x="35442" y="49971"/>
                  </a:cubicBezTo>
                  <a:cubicBezTo>
                    <a:pt x="35169" y="49941"/>
                    <a:pt x="34895" y="49941"/>
                    <a:pt x="34652" y="50032"/>
                  </a:cubicBezTo>
                  <a:cubicBezTo>
                    <a:pt x="34439" y="50123"/>
                    <a:pt x="34196" y="50154"/>
                    <a:pt x="33983" y="50154"/>
                  </a:cubicBezTo>
                  <a:cubicBezTo>
                    <a:pt x="33801" y="50154"/>
                    <a:pt x="33618" y="50275"/>
                    <a:pt x="33558" y="50427"/>
                  </a:cubicBezTo>
                  <a:cubicBezTo>
                    <a:pt x="33497" y="50549"/>
                    <a:pt x="33466" y="50640"/>
                    <a:pt x="33436" y="50761"/>
                  </a:cubicBezTo>
                  <a:cubicBezTo>
                    <a:pt x="33375" y="51096"/>
                    <a:pt x="33193" y="51400"/>
                    <a:pt x="32950" y="51612"/>
                  </a:cubicBezTo>
                  <a:cubicBezTo>
                    <a:pt x="32858" y="51886"/>
                    <a:pt x="32706" y="51886"/>
                    <a:pt x="32463" y="51795"/>
                  </a:cubicBezTo>
                  <a:cubicBezTo>
                    <a:pt x="32372" y="51764"/>
                    <a:pt x="32251" y="51764"/>
                    <a:pt x="32129" y="51795"/>
                  </a:cubicBezTo>
                  <a:cubicBezTo>
                    <a:pt x="31916" y="51856"/>
                    <a:pt x="31703" y="51947"/>
                    <a:pt x="31491" y="52008"/>
                  </a:cubicBezTo>
                  <a:cubicBezTo>
                    <a:pt x="31308" y="52068"/>
                    <a:pt x="31126" y="52008"/>
                    <a:pt x="30974" y="51886"/>
                  </a:cubicBezTo>
                  <a:cubicBezTo>
                    <a:pt x="30883" y="51764"/>
                    <a:pt x="30731" y="51673"/>
                    <a:pt x="30579" y="51643"/>
                  </a:cubicBezTo>
                  <a:cubicBezTo>
                    <a:pt x="30396" y="51582"/>
                    <a:pt x="30275" y="51430"/>
                    <a:pt x="30214" y="51248"/>
                  </a:cubicBezTo>
                  <a:cubicBezTo>
                    <a:pt x="30123" y="51005"/>
                    <a:pt x="30001" y="50792"/>
                    <a:pt x="29819" y="50609"/>
                  </a:cubicBezTo>
                  <a:cubicBezTo>
                    <a:pt x="29758" y="50518"/>
                    <a:pt x="29697" y="50427"/>
                    <a:pt x="29697" y="50305"/>
                  </a:cubicBezTo>
                  <a:cubicBezTo>
                    <a:pt x="29667" y="50093"/>
                    <a:pt x="29606" y="49910"/>
                    <a:pt x="29576" y="49698"/>
                  </a:cubicBezTo>
                  <a:cubicBezTo>
                    <a:pt x="29576" y="49576"/>
                    <a:pt x="29545" y="49424"/>
                    <a:pt x="29576" y="49302"/>
                  </a:cubicBezTo>
                  <a:cubicBezTo>
                    <a:pt x="29576" y="48816"/>
                    <a:pt x="29667" y="48360"/>
                    <a:pt x="29758" y="47874"/>
                  </a:cubicBezTo>
                  <a:cubicBezTo>
                    <a:pt x="29758" y="47783"/>
                    <a:pt x="29788" y="47691"/>
                    <a:pt x="29849" y="47631"/>
                  </a:cubicBezTo>
                  <a:cubicBezTo>
                    <a:pt x="30001" y="47448"/>
                    <a:pt x="30062" y="47236"/>
                    <a:pt x="30032" y="46992"/>
                  </a:cubicBezTo>
                  <a:cubicBezTo>
                    <a:pt x="30001" y="46688"/>
                    <a:pt x="30062" y="46354"/>
                    <a:pt x="30184" y="46050"/>
                  </a:cubicBezTo>
                  <a:cubicBezTo>
                    <a:pt x="30244" y="45807"/>
                    <a:pt x="30457" y="45594"/>
                    <a:pt x="30731" y="45503"/>
                  </a:cubicBezTo>
                  <a:cubicBezTo>
                    <a:pt x="31035" y="45473"/>
                    <a:pt x="31339" y="45351"/>
                    <a:pt x="31582" y="45138"/>
                  </a:cubicBezTo>
                  <a:cubicBezTo>
                    <a:pt x="31764" y="45017"/>
                    <a:pt x="31977" y="44925"/>
                    <a:pt x="32190" y="44865"/>
                  </a:cubicBezTo>
                  <a:cubicBezTo>
                    <a:pt x="32372" y="44804"/>
                    <a:pt x="32554" y="44834"/>
                    <a:pt x="32706" y="44895"/>
                  </a:cubicBezTo>
                  <a:cubicBezTo>
                    <a:pt x="32828" y="44956"/>
                    <a:pt x="32980" y="44986"/>
                    <a:pt x="33102" y="44925"/>
                  </a:cubicBezTo>
                  <a:cubicBezTo>
                    <a:pt x="33254" y="44865"/>
                    <a:pt x="33406" y="44895"/>
                    <a:pt x="33466" y="45017"/>
                  </a:cubicBezTo>
                  <a:cubicBezTo>
                    <a:pt x="33618" y="45229"/>
                    <a:pt x="33892" y="45321"/>
                    <a:pt x="34135" y="45229"/>
                  </a:cubicBezTo>
                  <a:cubicBezTo>
                    <a:pt x="34257" y="45199"/>
                    <a:pt x="34378" y="45169"/>
                    <a:pt x="34500" y="45108"/>
                  </a:cubicBezTo>
                  <a:cubicBezTo>
                    <a:pt x="34561" y="44986"/>
                    <a:pt x="34591" y="44834"/>
                    <a:pt x="34591" y="44713"/>
                  </a:cubicBezTo>
                  <a:cubicBezTo>
                    <a:pt x="34591" y="44561"/>
                    <a:pt x="34713" y="44530"/>
                    <a:pt x="34804" y="44500"/>
                  </a:cubicBezTo>
                  <a:cubicBezTo>
                    <a:pt x="34895" y="44470"/>
                    <a:pt x="34986" y="44470"/>
                    <a:pt x="35077" y="44439"/>
                  </a:cubicBezTo>
                  <a:cubicBezTo>
                    <a:pt x="35412" y="44439"/>
                    <a:pt x="35716" y="44439"/>
                    <a:pt x="36020" y="44439"/>
                  </a:cubicBezTo>
                  <a:cubicBezTo>
                    <a:pt x="36384" y="44409"/>
                    <a:pt x="36719" y="44530"/>
                    <a:pt x="36962" y="44804"/>
                  </a:cubicBezTo>
                  <a:cubicBezTo>
                    <a:pt x="37053" y="44865"/>
                    <a:pt x="37175" y="44895"/>
                    <a:pt x="37266" y="44834"/>
                  </a:cubicBezTo>
                  <a:lnTo>
                    <a:pt x="37509" y="44743"/>
                  </a:lnTo>
                  <a:cubicBezTo>
                    <a:pt x="37600" y="44713"/>
                    <a:pt x="37722" y="44713"/>
                    <a:pt x="37783" y="44804"/>
                  </a:cubicBezTo>
                  <a:cubicBezTo>
                    <a:pt x="37904" y="44956"/>
                    <a:pt x="38056" y="45138"/>
                    <a:pt x="38208" y="45321"/>
                  </a:cubicBezTo>
                  <a:cubicBezTo>
                    <a:pt x="38269" y="45412"/>
                    <a:pt x="38269" y="45533"/>
                    <a:pt x="38238" y="45655"/>
                  </a:cubicBezTo>
                  <a:cubicBezTo>
                    <a:pt x="38208" y="45716"/>
                    <a:pt x="38208" y="45777"/>
                    <a:pt x="38178" y="45837"/>
                  </a:cubicBezTo>
                  <a:cubicBezTo>
                    <a:pt x="38086" y="45959"/>
                    <a:pt x="38117" y="46111"/>
                    <a:pt x="38208" y="46232"/>
                  </a:cubicBezTo>
                  <a:cubicBezTo>
                    <a:pt x="38330" y="46597"/>
                    <a:pt x="38482" y="46932"/>
                    <a:pt x="38634" y="47296"/>
                  </a:cubicBezTo>
                  <a:cubicBezTo>
                    <a:pt x="38725" y="47448"/>
                    <a:pt x="38846" y="47600"/>
                    <a:pt x="38968" y="47722"/>
                  </a:cubicBezTo>
                  <a:cubicBezTo>
                    <a:pt x="39090" y="47843"/>
                    <a:pt x="39272" y="47813"/>
                    <a:pt x="39363" y="47691"/>
                  </a:cubicBezTo>
                  <a:cubicBezTo>
                    <a:pt x="39545" y="47418"/>
                    <a:pt x="39667" y="47114"/>
                    <a:pt x="39667" y="46780"/>
                  </a:cubicBezTo>
                  <a:cubicBezTo>
                    <a:pt x="39697" y="46749"/>
                    <a:pt x="39697" y="46688"/>
                    <a:pt x="39667" y="46658"/>
                  </a:cubicBezTo>
                  <a:cubicBezTo>
                    <a:pt x="39637" y="46476"/>
                    <a:pt x="39545" y="46324"/>
                    <a:pt x="39515" y="46141"/>
                  </a:cubicBezTo>
                  <a:cubicBezTo>
                    <a:pt x="39485" y="45959"/>
                    <a:pt x="39485" y="45777"/>
                    <a:pt x="39454" y="45594"/>
                  </a:cubicBezTo>
                  <a:cubicBezTo>
                    <a:pt x="39454" y="45564"/>
                    <a:pt x="39454" y="45564"/>
                    <a:pt x="39454" y="45533"/>
                  </a:cubicBezTo>
                  <a:cubicBezTo>
                    <a:pt x="39272" y="45017"/>
                    <a:pt x="39242" y="44470"/>
                    <a:pt x="39333" y="43922"/>
                  </a:cubicBezTo>
                  <a:cubicBezTo>
                    <a:pt x="39333" y="43831"/>
                    <a:pt x="39363" y="43740"/>
                    <a:pt x="39424" y="43679"/>
                  </a:cubicBezTo>
                  <a:cubicBezTo>
                    <a:pt x="39606" y="43375"/>
                    <a:pt x="39910" y="43132"/>
                    <a:pt x="40245" y="43011"/>
                  </a:cubicBezTo>
                  <a:lnTo>
                    <a:pt x="40397" y="42950"/>
                  </a:lnTo>
                  <a:cubicBezTo>
                    <a:pt x="40518" y="42919"/>
                    <a:pt x="40640" y="42828"/>
                    <a:pt x="40701" y="42737"/>
                  </a:cubicBezTo>
                  <a:cubicBezTo>
                    <a:pt x="40792" y="42646"/>
                    <a:pt x="40853" y="42555"/>
                    <a:pt x="40913" y="42463"/>
                  </a:cubicBezTo>
                  <a:cubicBezTo>
                    <a:pt x="40974" y="42403"/>
                    <a:pt x="41065" y="42342"/>
                    <a:pt x="41126" y="42311"/>
                  </a:cubicBezTo>
                  <a:cubicBezTo>
                    <a:pt x="41278" y="42251"/>
                    <a:pt x="41430" y="42159"/>
                    <a:pt x="41521" y="42038"/>
                  </a:cubicBezTo>
                  <a:cubicBezTo>
                    <a:pt x="41704" y="41886"/>
                    <a:pt x="41947" y="41764"/>
                    <a:pt x="42190" y="41704"/>
                  </a:cubicBezTo>
                  <a:cubicBezTo>
                    <a:pt x="42311" y="41673"/>
                    <a:pt x="42403" y="41582"/>
                    <a:pt x="42372" y="41460"/>
                  </a:cubicBezTo>
                  <a:cubicBezTo>
                    <a:pt x="42372" y="41369"/>
                    <a:pt x="42463" y="41339"/>
                    <a:pt x="42494" y="41308"/>
                  </a:cubicBezTo>
                  <a:cubicBezTo>
                    <a:pt x="42585" y="41278"/>
                    <a:pt x="42646" y="41217"/>
                    <a:pt x="42737" y="41156"/>
                  </a:cubicBezTo>
                  <a:cubicBezTo>
                    <a:pt x="42767" y="41096"/>
                    <a:pt x="42798" y="41035"/>
                    <a:pt x="42767" y="40974"/>
                  </a:cubicBezTo>
                  <a:cubicBezTo>
                    <a:pt x="42707" y="40883"/>
                    <a:pt x="42676" y="40761"/>
                    <a:pt x="42737" y="40670"/>
                  </a:cubicBezTo>
                  <a:cubicBezTo>
                    <a:pt x="42828" y="40518"/>
                    <a:pt x="42828" y="40305"/>
                    <a:pt x="42737" y="40153"/>
                  </a:cubicBezTo>
                  <a:cubicBezTo>
                    <a:pt x="42707" y="40093"/>
                    <a:pt x="42676" y="40032"/>
                    <a:pt x="42676" y="39941"/>
                  </a:cubicBezTo>
                  <a:cubicBezTo>
                    <a:pt x="42676" y="39758"/>
                    <a:pt x="42707" y="39545"/>
                    <a:pt x="42737" y="39333"/>
                  </a:cubicBezTo>
                  <a:cubicBezTo>
                    <a:pt x="42737" y="39333"/>
                    <a:pt x="42767" y="39333"/>
                    <a:pt x="42767" y="39333"/>
                  </a:cubicBezTo>
                  <a:cubicBezTo>
                    <a:pt x="42798" y="39333"/>
                    <a:pt x="42828" y="39333"/>
                    <a:pt x="42828" y="39333"/>
                  </a:cubicBezTo>
                  <a:cubicBezTo>
                    <a:pt x="42950" y="39424"/>
                    <a:pt x="42919" y="39545"/>
                    <a:pt x="42919" y="39667"/>
                  </a:cubicBezTo>
                  <a:cubicBezTo>
                    <a:pt x="42919" y="39697"/>
                    <a:pt x="42950" y="39728"/>
                    <a:pt x="42980" y="39758"/>
                  </a:cubicBezTo>
                  <a:cubicBezTo>
                    <a:pt x="43011" y="39758"/>
                    <a:pt x="43041" y="39758"/>
                    <a:pt x="43041" y="39728"/>
                  </a:cubicBezTo>
                  <a:cubicBezTo>
                    <a:pt x="43163" y="39545"/>
                    <a:pt x="43284" y="39393"/>
                    <a:pt x="43406" y="39211"/>
                  </a:cubicBezTo>
                  <a:cubicBezTo>
                    <a:pt x="43436" y="39150"/>
                    <a:pt x="43467" y="39059"/>
                    <a:pt x="43467" y="38968"/>
                  </a:cubicBezTo>
                  <a:cubicBezTo>
                    <a:pt x="43467" y="38907"/>
                    <a:pt x="43467" y="38816"/>
                    <a:pt x="43467" y="38755"/>
                  </a:cubicBezTo>
                  <a:cubicBezTo>
                    <a:pt x="43467" y="38694"/>
                    <a:pt x="43497" y="38694"/>
                    <a:pt x="43558" y="38694"/>
                  </a:cubicBezTo>
                  <a:cubicBezTo>
                    <a:pt x="43679" y="38694"/>
                    <a:pt x="43770" y="38634"/>
                    <a:pt x="43862" y="38542"/>
                  </a:cubicBezTo>
                  <a:cubicBezTo>
                    <a:pt x="44044" y="38360"/>
                    <a:pt x="44196" y="38086"/>
                    <a:pt x="44226" y="37813"/>
                  </a:cubicBezTo>
                  <a:cubicBezTo>
                    <a:pt x="44287" y="37600"/>
                    <a:pt x="44409" y="37539"/>
                    <a:pt x="44622" y="37539"/>
                  </a:cubicBezTo>
                  <a:cubicBezTo>
                    <a:pt x="44743" y="37509"/>
                    <a:pt x="44895" y="37479"/>
                    <a:pt x="45017" y="37448"/>
                  </a:cubicBezTo>
                  <a:cubicBezTo>
                    <a:pt x="45078" y="37448"/>
                    <a:pt x="45138" y="37418"/>
                    <a:pt x="45199" y="37357"/>
                  </a:cubicBezTo>
                  <a:cubicBezTo>
                    <a:pt x="45199" y="37357"/>
                    <a:pt x="45229" y="37327"/>
                    <a:pt x="45229" y="37327"/>
                  </a:cubicBezTo>
                  <a:cubicBezTo>
                    <a:pt x="45229" y="37296"/>
                    <a:pt x="45229" y="37266"/>
                    <a:pt x="45199" y="37266"/>
                  </a:cubicBezTo>
                  <a:cubicBezTo>
                    <a:pt x="45169" y="37235"/>
                    <a:pt x="45108" y="37235"/>
                    <a:pt x="45078" y="37235"/>
                  </a:cubicBezTo>
                  <a:cubicBezTo>
                    <a:pt x="45017" y="37235"/>
                    <a:pt x="44986" y="37205"/>
                    <a:pt x="44986" y="37144"/>
                  </a:cubicBezTo>
                  <a:cubicBezTo>
                    <a:pt x="45017" y="37083"/>
                    <a:pt x="45047" y="37144"/>
                    <a:pt x="45047" y="37144"/>
                  </a:cubicBezTo>
                  <a:lnTo>
                    <a:pt x="45138" y="37144"/>
                  </a:lnTo>
                  <a:cubicBezTo>
                    <a:pt x="45503" y="37205"/>
                    <a:pt x="45898" y="37023"/>
                    <a:pt x="46263" y="37023"/>
                  </a:cubicBezTo>
                  <a:cubicBezTo>
                    <a:pt x="46324" y="37023"/>
                    <a:pt x="46385" y="36962"/>
                    <a:pt x="46445" y="36901"/>
                  </a:cubicBezTo>
                  <a:cubicBezTo>
                    <a:pt x="46567" y="36810"/>
                    <a:pt x="46567" y="36749"/>
                    <a:pt x="46415" y="36627"/>
                  </a:cubicBezTo>
                  <a:cubicBezTo>
                    <a:pt x="46293" y="36567"/>
                    <a:pt x="46233" y="36445"/>
                    <a:pt x="46233" y="36293"/>
                  </a:cubicBezTo>
                  <a:cubicBezTo>
                    <a:pt x="46293" y="36141"/>
                    <a:pt x="46324" y="36020"/>
                    <a:pt x="46385" y="35868"/>
                  </a:cubicBezTo>
                  <a:cubicBezTo>
                    <a:pt x="46506" y="35594"/>
                    <a:pt x="46719" y="35412"/>
                    <a:pt x="46962" y="35290"/>
                  </a:cubicBezTo>
                  <a:cubicBezTo>
                    <a:pt x="47114" y="35260"/>
                    <a:pt x="47266" y="35168"/>
                    <a:pt x="47388" y="35077"/>
                  </a:cubicBezTo>
                  <a:cubicBezTo>
                    <a:pt x="47448" y="34986"/>
                    <a:pt x="47570" y="34956"/>
                    <a:pt x="47692" y="34956"/>
                  </a:cubicBezTo>
                  <a:cubicBezTo>
                    <a:pt x="47995" y="34956"/>
                    <a:pt x="48269" y="34895"/>
                    <a:pt x="48543" y="34804"/>
                  </a:cubicBezTo>
                  <a:cubicBezTo>
                    <a:pt x="48664" y="34773"/>
                    <a:pt x="48664" y="34682"/>
                    <a:pt x="48725" y="34591"/>
                  </a:cubicBezTo>
                  <a:cubicBezTo>
                    <a:pt x="48755" y="34530"/>
                    <a:pt x="48786" y="34500"/>
                    <a:pt x="48847" y="34469"/>
                  </a:cubicBezTo>
                  <a:cubicBezTo>
                    <a:pt x="49059" y="34409"/>
                    <a:pt x="49303" y="34378"/>
                    <a:pt x="49515" y="34317"/>
                  </a:cubicBezTo>
                  <a:cubicBezTo>
                    <a:pt x="49546" y="34348"/>
                    <a:pt x="49546" y="34348"/>
                    <a:pt x="49576" y="34348"/>
                  </a:cubicBezTo>
                  <a:cubicBezTo>
                    <a:pt x="49576" y="34378"/>
                    <a:pt x="49576" y="34439"/>
                    <a:pt x="49546" y="34469"/>
                  </a:cubicBezTo>
                  <a:cubicBezTo>
                    <a:pt x="49485" y="34469"/>
                    <a:pt x="49363" y="34530"/>
                    <a:pt x="49272" y="34561"/>
                  </a:cubicBezTo>
                  <a:cubicBezTo>
                    <a:pt x="49090" y="34652"/>
                    <a:pt x="48938" y="34804"/>
                    <a:pt x="48877" y="34986"/>
                  </a:cubicBezTo>
                  <a:cubicBezTo>
                    <a:pt x="48816" y="35077"/>
                    <a:pt x="48816" y="35168"/>
                    <a:pt x="48816" y="35260"/>
                  </a:cubicBezTo>
                  <a:cubicBezTo>
                    <a:pt x="48847" y="35381"/>
                    <a:pt x="48938" y="35503"/>
                    <a:pt x="49059" y="35594"/>
                  </a:cubicBezTo>
                  <a:cubicBezTo>
                    <a:pt x="49090" y="35594"/>
                    <a:pt x="49151" y="35624"/>
                    <a:pt x="49181" y="35594"/>
                  </a:cubicBezTo>
                  <a:cubicBezTo>
                    <a:pt x="49485" y="35503"/>
                    <a:pt x="49728" y="35320"/>
                    <a:pt x="49910" y="35077"/>
                  </a:cubicBezTo>
                  <a:cubicBezTo>
                    <a:pt x="49971" y="34956"/>
                    <a:pt x="50154" y="34895"/>
                    <a:pt x="50306" y="34925"/>
                  </a:cubicBezTo>
                  <a:lnTo>
                    <a:pt x="51339" y="34591"/>
                  </a:lnTo>
                  <a:lnTo>
                    <a:pt x="51643" y="34469"/>
                  </a:lnTo>
                  <a:cubicBezTo>
                    <a:pt x="51704" y="34226"/>
                    <a:pt x="51947" y="34317"/>
                    <a:pt x="52099" y="34226"/>
                  </a:cubicBezTo>
                  <a:cubicBezTo>
                    <a:pt x="52160" y="34196"/>
                    <a:pt x="52221" y="34165"/>
                    <a:pt x="52281" y="34135"/>
                  </a:cubicBezTo>
                  <a:cubicBezTo>
                    <a:pt x="52312" y="34135"/>
                    <a:pt x="52372" y="34105"/>
                    <a:pt x="52403" y="34074"/>
                  </a:cubicBezTo>
                  <a:cubicBezTo>
                    <a:pt x="52433" y="34044"/>
                    <a:pt x="52464" y="33922"/>
                    <a:pt x="52433" y="33892"/>
                  </a:cubicBezTo>
                  <a:cubicBezTo>
                    <a:pt x="52281" y="33770"/>
                    <a:pt x="52190" y="33618"/>
                    <a:pt x="52251" y="33406"/>
                  </a:cubicBezTo>
                  <a:cubicBezTo>
                    <a:pt x="52251" y="33406"/>
                    <a:pt x="52251" y="33375"/>
                    <a:pt x="52251" y="33345"/>
                  </a:cubicBezTo>
                  <a:cubicBezTo>
                    <a:pt x="52221" y="33345"/>
                    <a:pt x="52099" y="33254"/>
                    <a:pt x="52069" y="33284"/>
                  </a:cubicBezTo>
                  <a:cubicBezTo>
                    <a:pt x="51856" y="33497"/>
                    <a:pt x="51673" y="33709"/>
                    <a:pt x="51491" y="33953"/>
                  </a:cubicBezTo>
                  <a:cubicBezTo>
                    <a:pt x="51461" y="34044"/>
                    <a:pt x="51369" y="34105"/>
                    <a:pt x="51278" y="34044"/>
                  </a:cubicBezTo>
                  <a:cubicBezTo>
                    <a:pt x="51217" y="34044"/>
                    <a:pt x="51157" y="34013"/>
                    <a:pt x="51096" y="34013"/>
                  </a:cubicBezTo>
                  <a:cubicBezTo>
                    <a:pt x="51065" y="34074"/>
                    <a:pt x="51035" y="34105"/>
                    <a:pt x="50974" y="34074"/>
                  </a:cubicBezTo>
                  <a:cubicBezTo>
                    <a:pt x="50913" y="34074"/>
                    <a:pt x="50883" y="34044"/>
                    <a:pt x="50822" y="34013"/>
                  </a:cubicBezTo>
                  <a:lnTo>
                    <a:pt x="50640" y="33983"/>
                  </a:lnTo>
                  <a:cubicBezTo>
                    <a:pt x="50488" y="33983"/>
                    <a:pt x="50397" y="33861"/>
                    <a:pt x="50397" y="33740"/>
                  </a:cubicBezTo>
                  <a:cubicBezTo>
                    <a:pt x="50184" y="33709"/>
                    <a:pt x="50002" y="33527"/>
                    <a:pt x="50002" y="33314"/>
                  </a:cubicBezTo>
                  <a:cubicBezTo>
                    <a:pt x="49941" y="33102"/>
                    <a:pt x="49971" y="32858"/>
                    <a:pt x="50062" y="32646"/>
                  </a:cubicBezTo>
                  <a:cubicBezTo>
                    <a:pt x="50123" y="32585"/>
                    <a:pt x="50062" y="32494"/>
                    <a:pt x="49941" y="32463"/>
                  </a:cubicBezTo>
                  <a:lnTo>
                    <a:pt x="49819" y="32463"/>
                  </a:lnTo>
                  <a:cubicBezTo>
                    <a:pt x="49789" y="32463"/>
                    <a:pt x="49758" y="32463"/>
                    <a:pt x="49758" y="32433"/>
                  </a:cubicBezTo>
                  <a:lnTo>
                    <a:pt x="49880" y="32402"/>
                  </a:lnTo>
                  <a:cubicBezTo>
                    <a:pt x="50032" y="32342"/>
                    <a:pt x="50184" y="32251"/>
                    <a:pt x="50336" y="32129"/>
                  </a:cubicBezTo>
                  <a:cubicBezTo>
                    <a:pt x="50427" y="32068"/>
                    <a:pt x="50427" y="31947"/>
                    <a:pt x="50397" y="31825"/>
                  </a:cubicBezTo>
                  <a:cubicBezTo>
                    <a:pt x="50366" y="31734"/>
                    <a:pt x="50306" y="31673"/>
                    <a:pt x="50245" y="31612"/>
                  </a:cubicBezTo>
                  <a:cubicBezTo>
                    <a:pt x="50062" y="31460"/>
                    <a:pt x="49819" y="31399"/>
                    <a:pt x="49606" y="31460"/>
                  </a:cubicBezTo>
                  <a:cubicBezTo>
                    <a:pt x="48999" y="31551"/>
                    <a:pt x="48391" y="31764"/>
                    <a:pt x="47844" y="32068"/>
                  </a:cubicBezTo>
                  <a:lnTo>
                    <a:pt x="47844" y="32099"/>
                  </a:lnTo>
                  <a:lnTo>
                    <a:pt x="47813" y="32099"/>
                  </a:lnTo>
                  <a:lnTo>
                    <a:pt x="47600" y="32342"/>
                  </a:lnTo>
                  <a:lnTo>
                    <a:pt x="47600" y="32372"/>
                  </a:lnTo>
                  <a:lnTo>
                    <a:pt x="47296" y="32494"/>
                  </a:lnTo>
                  <a:lnTo>
                    <a:pt x="47144" y="32615"/>
                  </a:lnTo>
                  <a:lnTo>
                    <a:pt x="47144" y="32646"/>
                  </a:lnTo>
                  <a:lnTo>
                    <a:pt x="47144" y="32585"/>
                  </a:lnTo>
                  <a:lnTo>
                    <a:pt x="47296" y="32463"/>
                  </a:lnTo>
                  <a:lnTo>
                    <a:pt x="47570" y="32342"/>
                  </a:lnTo>
                  <a:lnTo>
                    <a:pt x="47600" y="32342"/>
                  </a:lnTo>
                  <a:cubicBezTo>
                    <a:pt x="47631" y="32159"/>
                    <a:pt x="47661" y="32129"/>
                    <a:pt x="47813" y="32099"/>
                  </a:cubicBezTo>
                  <a:lnTo>
                    <a:pt x="47844" y="32068"/>
                  </a:lnTo>
                  <a:lnTo>
                    <a:pt x="47844" y="32068"/>
                  </a:lnTo>
                  <a:cubicBezTo>
                    <a:pt x="47844" y="31977"/>
                    <a:pt x="47904" y="31886"/>
                    <a:pt x="47965" y="31795"/>
                  </a:cubicBezTo>
                  <a:cubicBezTo>
                    <a:pt x="48208" y="31612"/>
                    <a:pt x="48451" y="31460"/>
                    <a:pt x="48725" y="31369"/>
                  </a:cubicBezTo>
                  <a:cubicBezTo>
                    <a:pt x="48907" y="31339"/>
                    <a:pt x="49059" y="31247"/>
                    <a:pt x="49151" y="31065"/>
                  </a:cubicBezTo>
                  <a:cubicBezTo>
                    <a:pt x="49181" y="31035"/>
                    <a:pt x="49181" y="30974"/>
                    <a:pt x="49242" y="30943"/>
                  </a:cubicBezTo>
                  <a:cubicBezTo>
                    <a:pt x="49363" y="30822"/>
                    <a:pt x="49515" y="30731"/>
                    <a:pt x="49637" y="30609"/>
                  </a:cubicBezTo>
                  <a:cubicBezTo>
                    <a:pt x="49789" y="30518"/>
                    <a:pt x="49941" y="30609"/>
                    <a:pt x="50123" y="30609"/>
                  </a:cubicBezTo>
                  <a:cubicBezTo>
                    <a:pt x="50762" y="30640"/>
                    <a:pt x="51369" y="30700"/>
                    <a:pt x="52008" y="30822"/>
                  </a:cubicBezTo>
                  <a:cubicBezTo>
                    <a:pt x="52281" y="30852"/>
                    <a:pt x="52555" y="30731"/>
                    <a:pt x="52828" y="30761"/>
                  </a:cubicBezTo>
                  <a:cubicBezTo>
                    <a:pt x="52889" y="30792"/>
                    <a:pt x="52950" y="30761"/>
                    <a:pt x="53011" y="30731"/>
                  </a:cubicBezTo>
                  <a:cubicBezTo>
                    <a:pt x="53072" y="30731"/>
                    <a:pt x="53132" y="30700"/>
                    <a:pt x="53193" y="30670"/>
                  </a:cubicBezTo>
                  <a:cubicBezTo>
                    <a:pt x="53376" y="30579"/>
                    <a:pt x="53528" y="30457"/>
                    <a:pt x="53649" y="30275"/>
                  </a:cubicBezTo>
                  <a:cubicBezTo>
                    <a:pt x="53771" y="30153"/>
                    <a:pt x="53892" y="30062"/>
                    <a:pt x="54075" y="30062"/>
                  </a:cubicBezTo>
                  <a:cubicBezTo>
                    <a:pt x="54166" y="30032"/>
                    <a:pt x="54287" y="30001"/>
                    <a:pt x="54409" y="30001"/>
                  </a:cubicBezTo>
                  <a:cubicBezTo>
                    <a:pt x="54713" y="29971"/>
                    <a:pt x="55017" y="29849"/>
                    <a:pt x="55260" y="29636"/>
                  </a:cubicBezTo>
                  <a:cubicBezTo>
                    <a:pt x="55412" y="29545"/>
                    <a:pt x="55473" y="29363"/>
                    <a:pt x="55412" y="29211"/>
                  </a:cubicBezTo>
                  <a:cubicBezTo>
                    <a:pt x="55351" y="29120"/>
                    <a:pt x="55351" y="28998"/>
                    <a:pt x="55412" y="28877"/>
                  </a:cubicBezTo>
                  <a:cubicBezTo>
                    <a:pt x="55442" y="28816"/>
                    <a:pt x="55473" y="28725"/>
                    <a:pt x="55473" y="28633"/>
                  </a:cubicBezTo>
                  <a:cubicBezTo>
                    <a:pt x="55503" y="28573"/>
                    <a:pt x="55503" y="28512"/>
                    <a:pt x="55473" y="28451"/>
                  </a:cubicBezTo>
                  <a:cubicBezTo>
                    <a:pt x="55382" y="28238"/>
                    <a:pt x="55199" y="28147"/>
                    <a:pt x="54987" y="28147"/>
                  </a:cubicBezTo>
                  <a:lnTo>
                    <a:pt x="54987" y="28147"/>
                  </a:lnTo>
                  <a:lnTo>
                    <a:pt x="54926" y="28177"/>
                  </a:lnTo>
                  <a:lnTo>
                    <a:pt x="54956" y="28147"/>
                  </a:lnTo>
                  <a:lnTo>
                    <a:pt x="54956" y="28147"/>
                  </a:lnTo>
                  <a:cubicBezTo>
                    <a:pt x="54956" y="28086"/>
                    <a:pt x="54956" y="28026"/>
                    <a:pt x="54926" y="27965"/>
                  </a:cubicBezTo>
                  <a:cubicBezTo>
                    <a:pt x="54926" y="27843"/>
                    <a:pt x="54835" y="27752"/>
                    <a:pt x="54713" y="27722"/>
                  </a:cubicBezTo>
                  <a:cubicBezTo>
                    <a:pt x="54652" y="27722"/>
                    <a:pt x="54561" y="27722"/>
                    <a:pt x="54500" y="27722"/>
                  </a:cubicBezTo>
                  <a:cubicBezTo>
                    <a:pt x="54500" y="27722"/>
                    <a:pt x="54470" y="27722"/>
                    <a:pt x="54439" y="27722"/>
                  </a:cubicBezTo>
                  <a:cubicBezTo>
                    <a:pt x="54470" y="27691"/>
                    <a:pt x="54500" y="27661"/>
                    <a:pt x="54531" y="27630"/>
                  </a:cubicBezTo>
                  <a:cubicBezTo>
                    <a:pt x="54591" y="27630"/>
                    <a:pt x="54652" y="27600"/>
                    <a:pt x="54713" y="27570"/>
                  </a:cubicBezTo>
                  <a:cubicBezTo>
                    <a:pt x="54804" y="27539"/>
                    <a:pt x="54804" y="27418"/>
                    <a:pt x="54743" y="27326"/>
                  </a:cubicBezTo>
                  <a:cubicBezTo>
                    <a:pt x="54683" y="27235"/>
                    <a:pt x="54622" y="27144"/>
                    <a:pt x="54470" y="27174"/>
                  </a:cubicBezTo>
                  <a:lnTo>
                    <a:pt x="54348" y="27174"/>
                  </a:lnTo>
                  <a:cubicBezTo>
                    <a:pt x="54166" y="26992"/>
                    <a:pt x="53953" y="26870"/>
                    <a:pt x="53740" y="26779"/>
                  </a:cubicBezTo>
                  <a:cubicBezTo>
                    <a:pt x="53679" y="26779"/>
                    <a:pt x="53649" y="26749"/>
                    <a:pt x="53649" y="26688"/>
                  </a:cubicBezTo>
                  <a:cubicBezTo>
                    <a:pt x="53558" y="26475"/>
                    <a:pt x="53436" y="26293"/>
                    <a:pt x="53254" y="26141"/>
                  </a:cubicBezTo>
                  <a:cubicBezTo>
                    <a:pt x="53193" y="26080"/>
                    <a:pt x="53102" y="25989"/>
                    <a:pt x="53041" y="25898"/>
                  </a:cubicBezTo>
                  <a:cubicBezTo>
                    <a:pt x="52980" y="25837"/>
                    <a:pt x="52980" y="25715"/>
                    <a:pt x="53041" y="25655"/>
                  </a:cubicBezTo>
                  <a:cubicBezTo>
                    <a:pt x="53102" y="25563"/>
                    <a:pt x="53193" y="25503"/>
                    <a:pt x="53284" y="25412"/>
                  </a:cubicBezTo>
                  <a:cubicBezTo>
                    <a:pt x="53345" y="25351"/>
                    <a:pt x="53345" y="25229"/>
                    <a:pt x="53284" y="25168"/>
                  </a:cubicBezTo>
                  <a:cubicBezTo>
                    <a:pt x="53193" y="25016"/>
                    <a:pt x="53132" y="24834"/>
                    <a:pt x="53163" y="24652"/>
                  </a:cubicBezTo>
                  <a:cubicBezTo>
                    <a:pt x="53163" y="24591"/>
                    <a:pt x="53132" y="24530"/>
                    <a:pt x="53072" y="24469"/>
                  </a:cubicBezTo>
                  <a:cubicBezTo>
                    <a:pt x="53041" y="24439"/>
                    <a:pt x="53072" y="24256"/>
                    <a:pt x="52950" y="24196"/>
                  </a:cubicBezTo>
                  <a:cubicBezTo>
                    <a:pt x="52828" y="24104"/>
                    <a:pt x="52950" y="24013"/>
                    <a:pt x="52920" y="23922"/>
                  </a:cubicBezTo>
                  <a:cubicBezTo>
                    <a:pt x="52889" y="23831"/>
                    <a:pt x="52889" y="23709"/>
                    <a:pt x="52889" y="23618"/>
                  </a:cubicBezTo>
                  <a:cubicBezTo>
                    <a:pt x="52859" y="23466"/>
                    <a:pt x="52828" y="23345"/>
                    <a:pt x="52768" y="23223"/>
                  </a:cubicBezTo>
                  <a:cubicBezTo>
                    <a:pt x="52676" y="22919"/>
                    <a:pt x="52616" y="22615"/>
                    <a:pt x="52585" y="22311"/>
                  </a:cubicBezTo>
                  <a:cubicBezTo>
                    <a:pt x="52585" y="22220"/>
                    <a:pt x="52555" y="22129"/>
                    <a:pt x="52524" y="22038"/>
                  </a:cubicBezTo>
                  <a:cubicBezTo>
                    <a:pt x="52524" y="22007"/>
                    <a:pt x="52464" y="21977"/>
                    <a:pt x="52433" y="21977"/>
                  </a:cubicBezTo>
                  <a:cubicBezTo>
                    <a:pt x="52403" y="21946"/>
                    <a:pt x="52403" y="21946"/>
                    <a:pt x="52372" y="21977"/>
                  </a:cubicBezTo>
                  <a:cubicBezTo>
                    <a:pt x="52190" y="22220"/>
                    <a:pt x="52008" y="22494"/>
                    <a:pt x="51856" y="22737"/>
                  </a:cubicBezTo>
                  <a:cubicBezTo>
                    <a:pt x="51734" y="23041"/>
                    <a:pt x="51521" y="23284"/>
                    <a:pt x="51217" y="23436"/>
                  </a:cubicBezTo>
                  <a:cubicBezTo>
                    <a:pt x="51126" y="23466"/>
                    <a:pt x="51065" y="23557"/>
                    <a:pt x="51005" y="23588"/>
                  </a:cubicBezTo>
                  <a:cubicBezTo>
                    <a:pt x="50913" y="23649"/>
                    <a:pt x="50792" y="23709"/>
                    <a:pt x="50701" y="23740"/>
                  </a:cubicBezTo>
                  <a:cubicBezTo>
                    <a:pt x="50579" y="23770"/>
                    <a:pt x="50458" y="23740"/>
                    <a:pt x="50366" y="23679"/>
                  </a:cubicBezTo>
                  <a:cubicBezTo>
                    <a:pt x="50306" y="23618"/>
                    <a:pt x="50245" y="23527"/>
                    <a:pt x="50214" y="23436"/>
                  </a:cubicBezTo>
                  <a:cubicBezTo>
                    <a:pt x="50184" y="23345"/>
                    <a:pt x="50093" y="23253"/>
                    <a:pt x="50002" y="23193"/>
                  </a:cubicBezTo>
                  <a:cubicBezTo>
                    <a:pt x="49880" y="23132"/>
                    <a:pt x="49819" y="22980"/>
                    <a:pt x="49850" y="22858"/>
                  </a:cubicBezTo>
                  <a:cubicBezTo>
                    <a:pt x="49850" y="22646"/>
                    <a:pt x="50002" y="22433"/>
                    <a:pt x="49910" y="22190"/>
                  </a:cubicBezTo>
                  <a:cubicBezTo>
                    <a:pt x="49910" y="22159"/>
                    <a:pt x="49971" y="22068"/>
                    <a:pt x="49971" y="22007"/>
                  </a:cubicBezTo>
                  <a:cubicBezTo>
                    <a:pt x="50062" y="21794"/>
                    <a:pt x="50154" y="21582"/>
                    <a:pt x="50275" y="21399"/>
                  </a:cubicBezTo>
                  <a:cubicBezTo>
                    <a:pt x="50306" y="21338"/>
                    <a:pt x="50275" y="21247"/>
                    <a:pt x="50184" y="21217"/>
                  </a:cubicBezTo>
                  <a:cubicBezTo>
                    <a:pt x="50002" y="21187"/>
                    <a:pt x="49850" y="21004"/>
                    <a:pt x="49637" y="21004"/>
                  </a:cubicBezTo>
                  <a:cubicBezTo>
                    <a:pt x="49546" y="21004"/>
                    <a:pt x="49485" y="20913"/>
                    <a:pt x="49394" y="20883"/>
                  </a:cubicBezTo>
                  <a:cubicBezTo>
                    <a:pt x="49333" y="20852"/>
                    <a:pt x="49303" y="20791"/>
                    <a:pt x="49303" y="20700"/>
                  </a:cubicBezTo>
                  <a:cubicBezTo>
                    <a:pt x="49303" y="20639"/>
                    <a:pt x="49333" y="20579"/>
                    <a:pt x="49303" y="20518"/>
                  </a:cubicBezTo>
                  <a:cubicBezTo>
                    <a:pt x="49181" y="20366"/>
                    <a:pt x="49090" y="20214"/>
                    <a:pt x="49029" y="20031"/>
                  </a:cubicBezTo>
                  <a:cubicBezTo>
                    <a:pt x="48968" y="19940"/>
                    <a:pt x="48907" y="19849"/>
                    <a:pt x="48847" y="19758"/>
                  </a:cubicBezTo>
                  <a:cubicBezTo>
                    <a:pt x="48755" y="19606"/>
                    <a:pt x="48543" y="19545"/>
                    <a:pt x="48360" y="19606"/>
                  </a:cubicBezTo>
                  <a:cubicBezTo>
                    <a:pt x="48299" y="19636"/>
                    <a:pt x="48208" y="19636"/>
                    <a:pt x="48117" y="19636"/>
                  </a:cubicBezTo>
                  <a:cubicBezTo>
                    <a:pt x="47844" y="19606"/>
                    <a:pt x="47570" y="19515"/>
                    <a:pt x="47357" y="19393"/>
                  </a:cubicBezTo>
                  <a:cubicBezTo>
                    <a:pt x="47266" y="19332"/>
                    <a:pt x="47144" y="19302"/>
                    <a:pt x="47053" y="19272"/>
                  </a:cubicBezTo>
                  <a:cubicBezTo>
                    <a:pt x="46749" y="19180"/>
                    <a:pt x="46476" y="19332"/>
                    <a:pt x="46385" y="19606"/>
                  </a:cubicBezTo>
                  <a:cubicBezTo>
                    <a:pt x="46293" y="19758"/>
                    <a:pt x="46293" y="19940"/>
                    <a:pt x="46385" y="20062"/>
                  </a:cubicBezTo>
                  <a:cubicBezTo>
                    <a:pt x="46445" y="20153"/>
                    <a:pt x="46445" y="20305"/>
                    <a:pt x="46385" y="20396"/>
                  </a:cubicBezTo>
                  <a:cubicBezTo>
                    <a:pt x="46263" y="20518"/>
                    <a:pt x="46141" y="20670"/>
                    <a:pt x="46050" y="20822"/>
                  </a:cubicBezTo>
                  <a:cubicBezTo>
                    <a:pt x="45989" y="21004"/>
                    <a:pt x="46141" y="21217"/>
                    <a:pt x="46111" y="21430"/>
                  </a:cubicBezTo>
                  <a:cubicBezTo>
                    <a:pt x="46081" y="21521"/>
                    <a:pt x="46111" y="21612"/>
                    <a:pt x="46141" y="21673"/>
                  </a:cubicBezTo>
                  <a:cubicBezTo>
                    <a:pt x="46172" y="21855"/>
                    <a:pt x="46111" y="21946"/>
                    <a:pt x="45989" y="22007"/>
                  </a:cubicBezTo>
                  <a:cubicBezTo>
                    <a:pt x="45929" y="22038"/>
                    <a:pt x="45837" y="22068"/>
                    <a:pt x="45807" y="22129"/>
                  </a:cubicBezTo>
                  <a:cubicBezTo>
                    <a:pt x="45655" y="22372"/>
                    <a:pt x="45473" y="22615"/>
                    <a:pt x="45229" y="22797"/>
                  </a:cubicBezTo>
                  <a:cubicBezTo>
                    <a:pt x="45138" y="22889"/>
                    <a:pt x="45138" y="23071"/>
                    <a:pt x="45229" y="23162"/>
                  </a:cubicBezTo>
                  <a:cubicBezTo>
                    <a:pt x="45290" y="23284"/>
                    <a:pt x="45381" y="23345"/>
                    <a:pt x="45442" y="23436"/>
                  </a:cubicBezTo>
                  <a:cubicBezTo>
                    <a:pt x="45503" y="23527"/>
                    <a:pt x="45533" y="23618"/>
                    <a:pt x="45564" y="23679"/>
                  </a:cubicBezTo>
                  <a:cubicBezTo>
                    <a:pt x="45594" y="23922"/>
                    <a:pt x="45625" y="24196"/>
                    <a:pt x="45655" y="24439"/>
                  </a:cubicBezTo>
                  <a:cubicBezTo>
                    <a:pt x="45716" y="24682"/>
                    <a:pt x="45533" y="24956"/>
                    <a:pt x="45625" y="25229"/>
                  </a:cubicBezTo>
                  <a:cubicBezTo>
                    <a:pt x="45625" y="25260"/>
                    <a:pt x="45594" y="25320"/>
                    <a:pt x="45533" y="25351"/>
                  </a:cubicBezTo>
                  <a:cubicBezTo>
                    <a:pt x="45442" y="25412"/>
                    <a:pt x="45351" y="25472"/>
                    <a:pt x="45260" y="25533"/>
                  </a:cubicBezTo>
                  <a:cubicBezTo>
                    <a:pt x="44986" y="25807"/>
                    <a:pt x="44652" y="26019"/>
                    <a:pt x="44287" y="26141"/>
                  </a:cubicBezTo>
                  <a:lnTo>
                    <a:pt x="43770" y="26323"/>
                  </a:lnTo>
                  <a:cubicBezTo>
                    <a:pt x="43679" y="26384"/>
                    <a:pt x="43619" y="26475"/>
                    <a:pt x="43619" y="26597"/>
                  </a:cubicBezTo>
                  <a:cubicBezTo>
                    <a:pt x="43649" y="26870"/>
                    <a:pt x="43649" y="27144"/>
                    <a:pt x="43619" y="27418"/>
                  </a:cubicBezTo>
                  <a:cubicBezTo>
                    <a:pt x="43588" y="27600"/>
                    <a:pt x="43558" y="27782"/>
                    <a:pt x="43558" y="27965"/>
                  </a:cubicBezTo>
                  <a:cubicBezTo>
                    <a:pt x="43558" y="28147"/>
                    <a:pt x="43558" y="28329"/>
                    <a:pt x="43588" y="28481"/>
                  </a:cubicBezTo>
                  <a:cubicBezTo>
                    <a:pt x="43588" y="28573"/>
                    <a:pt x="43558" y="28633"/>
                    <a:pt x="43558" y="28694"/>
                  </a:cubicBezTo>
                  <a:cubicBezTo>
                    <a:pt x="43497" y="28816"/>
                    <a:pt x="43406" y="28937"/>
                    <a:pt x="43345" y="29059"/>
                  </a:cubicBezTo>
                  <a:cubicBezTo>
                    <a:pt x="43315" y="29089"/>
                    <a:pt x="43284" y="29089"/>
                    <a:pt x="43254" y="29089"/>
                  </a:cubicBezTo>
                  <a:cubicBezTo>
                    <a:pt x="43071" y="29059"/>
                    <a:pt x="43011" y="29181"/>
                    <a:pt x="42889" y="29272"/>
                  </a:cubicBezTo>
                  <a:cubicBezTo>
                    <a:pt x="42798" y="29302"/>
                    <a:pt x="42707" y="29302"/>
                    <a:pt x="42646" y="29211"/>
                  </a:cubicBezTo>
                  <a:cubicBezTo>
                    <a:pt x="42615" y="29150"/>
                    <a:pt x="42585" y="29089"/>
                    <a:pt x="42585" y="29029"/>
                  </a:cubicBezTo>
                  <a:cubicBezTo>
                    <a:pt x="42555" y="28968"/>
                    <a:pt x="42524" y="28785"/>
                    <a:pt x="42433" y="28725"/>
                  </a:cubicBezTo>
                  <a:cubicBezTo>
                    <a:pt x="42251" y="28512"/>
                    <a:pt x="42099" y="28238"/>
                    <a:pt x="41977" y="27965"/>
                  </a:cubicBezTo>
                  <a:cubicBezTo>
                    <a:pt x="41916" y="27904"/>
                    <a:pt x="41916" y="27782"/>
                    <a:pt x="41977" y="27722"/>
                  </a:cubicBezTo>
                  <a:cubicBezTo>
                    <a:pt x="42160" y="27418"/>
                    <a:pt x="42251" y="27083"/>
                    <a:pt x="42281" y="26749"/>
                  </a:cubicBezTo>
                  <a:cubicBezTo>
                    <a:pt x="42281" y="26627"/>
                    <a:pt x="42311" y="26536"/>
                    <a:pt x="42372" y="26415"/>
                  </a:cubicBezTo>
                  <a:cubicBezTo>
                    <a:pt x="42403" y="26323"/>
                    <a:pt x="42433" y="26202"/>
                    <a:pt x="42463" y="26111"/>
                  </a:cubicBezTo>
                  <a:cubicBezTo>
                    <a:pt x="42494" y="25989"/>
                    <a:pt x="42433" y="25928"/>
                    <a:pt x="42372" y="25928"/>
                  </a:cubicBezTo>
                  <a:cubicBezTo>
                    <a:pt x="42008" y="25837"/>
                    <a:pt x="41673" y="25776"/>
                    <a:pt x="41308" y="25746"/>
                  </a:cubicBezTo>
                  <a:cubicBezTo>
                    <a:pt x="41217" y="25746"/>
                    <a:pt x="41126" y="25715"/>
                    <a:pt x="41065" y="25624"/>
                  </a:cubicBezTo>
                  <a:cubicBezTo>
                    <a:pt x="40913" y="25412"/>
                    <a:pt x="40701" y="25229"/>
                    <a:pt x="40457" y="25108"/>
                  </a:cubicBezTo>
                  <a:cubicBezTo>
                    <a:pt x="40214" y="25016"/>
                    <a:pt x="40032" y="24834"/>
                    <a:pt x="39941" y="24591"/>
                  </a:cubicBezTo>
                  <a:cubicBezTo>
                    <a:pt x="39789" y="24348"/>
                    <a:pt x="39606" y="24165"/>
                    <a:pt x="39363" y="24013"/>
                  </a:cubicBezTo>
                  <a:cubicBezTo>
                    <a:pt x="39150" y="23892"/>
                    <a:pt x="38938" y="23770"/>
                    <a:pt x="38725" y="23649"/>
                  </a:cubicBezTo>
                  <a:cubicBezTo>
                    <a:pt x="38603" y="23588"/>
                    <a:pt x="38482" y="23557"/>
                    <a:pt x="38390" y="23588"/>
                  </a:cubicBezTo>
                  <a:cubicBezTo>
                    <a:pt x="38208" y="23679"/>
                    <a:pt x="37995" y="23709"/>
                    <a:pt x="37813" y="23679"/>
                  </a:cubicBezTo>
                  <a:lnTo>
                    <a:pt x="37783" y="23679"/>
                  </a:lnTo>
                  <a:lnTo>
                    <a:pt x="37783" y="23649"/>
                  </a:lnTo>
                  <a:lnTo>
                    <a:pt x="37813" y="23649"/>
                  </a:lnTo>
                  <a:cubicBezTo>
                    <a:pt x="37935" y="23497"/>
                    <a:pt x="37995" y="23314"/>
                    <a:pt x="37965" y="23101"/>
                  </a:cubicBezTo>
                  <a:cubicBezTo>
                    <a:pt x="37965" y="22858"/>
                    <a:pt x="37965" y="22615"/>
                    <a:pt x="37965" y="22342"/>
                  </a:cubicBezTo>
                  <a:cubicBezTo>
                    <a:pt x="37965" y="22250"/>
                    <a:pt x="37965" y="22159"/>
                    <a:pt x="37935" y="22068"/>
                  </a:cubicBezTo>
                  <a:cubicBezTo>
                    <a:pt x="37935" y="22038"/>
                    <a:pt x="37874" y="22007"/>
                    <a:pt x="37843" y="22007"/>
                  </a:cubicBezTo>
                  <a:cubicBezTo>
                    <a:pt x="37752" y="21977"/>
                    <a:pt x="37661" y="21977"/>
                    <a:pt x="37570" y="21977"/>
                  </a:cubicBezTo>
                  <a:cubicBezTo>
                    <a:pt x="37479" y="21977"/>
                    <a:pt x="37418" y="21916"/>
                    <a:pt x="37387" y="21825"/>
                  </a:cubicBezTo>
                  <a:cubicBezTo>
                    <a:pt x="37387" y="21764"/>
                    <a:pt x="37387" y="21673"/>
                    <a:pt x="37387" y="21612"/>
                  </a:cubicBezTo>
                  <a:cubicBezTo>
                    <a:pt x="37418" y="21490"/>
                    <a:pt x="37479" y="21369"/>
                    <a:pt x="37509" y="21247"/>
                  </a:cubicBezTo>
                  <a:cubicBezTo>
                    <a:pt x="37600" y="20670"/>
                    <a:pt x="37904" y="20153"/>
                    <a:pt x="38330" y="19788"/>
                  </a:cubicBezTo>
                  <a:cubicBezTo>
                    <a:pt x="38421" y="19697"/>
                    <a:pt x="38512" y="19606"/>
                    <a:pt x="38573" y="19484"/>
                  </a:cubicBezTo>
                  <a:cubicBezTo>
                    <a:pt x="38786" y="19120"/>
                    <a:pt x="39090" y="18846"/>
                    <a:pt x="39485" y="18694"/>
                  </a:cubicBezTo>
                  <a:cubicBezTo>
                    <a:pt x="39667" y="18512"/>
                    <a:pt x="39880" y="18390"/>
                    <a:pt x="39941" y="18147"/>
                  </a:cubicBezTo>
                  <a:cubicBezTo>
                    <a:pt x="39971" y="18056"/>
                    <a:pt x="40032" y="18025"/>
                    <a:pt x="40093" y="18025"/>
                  </a:cubicBezTo>
                  <a:cubicBezTo>
                    <a:pt x="40184" y="18056"/>
                    <a:pt x="40275" y="18086"/>
                    <a:pt x="40366" y="18086"/>
                  </a:cubicBezTo>
                  <a:cubicBezTo>
                    <a:pt x="40579" y="18117"/>
                    <a:pt x="40761" y="17934"/>
                    <a:pt x="40761" y="17691"/>
                  </a:cubicBezTo>
                  <a:cubicBezTo>
                    <a:pt x="40761" y="17600"/>
                    <a:pt x="40761" y="17478"/>
                    <a:pt x="40761" y="17387"/>
                  </a:cubicBezTo>
                  <a:lnTo>
                    <a:pt x="40761" y="17387"/>
                  </a:lnTo>
                  <a:lnTo>
                    <a:pt x="40731" y="17357"/>
                  </a:lnTo>
                  <a:lnTo>
                    <a:pt x="40761" y="17357"/>
                  </a:lnTo>
                  <a:cubicBezTo>
                    <a:pt x="41065" y="17417"/>
                    <a:pt x="41339" y="17265"/>
                    <a:pt x="41460" y="16992"/>
                  </a:cubicBezTo>
                  <a:cubicBezTo>
                    <a:pt x="41491" y="16931"/>
                    <a:pt x="41552" y="16901"/>
                    <a:pt x="41612" y="16931"/>
                  </a:cubicBezTo>
                  <a:cubicBezTo>
                    <a:pt x="41734" y="16962"/>
                    <a:pt x="41825" y="17022"/>
                    <a:pt x="41947" y="17053"/>
                  </a:cubicBezTo>
                  <a:cubicBezTo>
                    <a:pt x="42038" y="17083"/>
                    <a:pt x="42160" y="17083"/>
                    <a:pt x="42251" y="16992"/>
                  </a:cubicBezTo>
                  <a:cubicBezTo>
                    <a:pt x="42615" y="16688"/>
                    <a:pt x="42950" y="16354"/>
                    <a:pt x="43284" y="16050"/>
                  </a:cubicBezTo>
                  <a:cubicBezTo>
                    <a:pt x="43315" y="16019"/>
                    <a:pt x="43345" y="15958"/>
                    <a:pt x="43345" y="15928"/>
                  </a:cubicBezTo>
                  <a:cubicBezTo>
                    <a:pt x="43315" y="15837"/>
                    <a:pt x="43345" y="15746"/>
                    <a:pt x="43436" y="15685"/>
                  </a:cubicBezTo>
                  <a:lnTo>
                    <a:pt x="43892" y="15320"/>
                  </a:lnTo>
                  <a:lnTo>
                    <a:pt x="44014" y="15168"/>
                  </a:lnTo>
                  <a:lnTo>
                    <a:pt x="44014" y="15168"/>
                  </a:lnTo>
                  <a:cubicBezTo>
                    <a:pt x="44044" y="15168"/>
                    <a:pt x="44074" y="15138"/>
                    <a:pt x="44105" y="15107"/>
                  </a:cubicBezTo>
                  <a:cubicBezTo>
                    <a:pt x="44287" y="14925"/>
                    <a:pt x="44287" y="14925"/>
                    <a:pt x="44166" y="14712"/>
                  </a:cubicBezTo>
                  <a:cubicBezTo>
                    <a:pt x="44166" y="14712"/>
                    <a:pt x="44166" y="14682"/>
                    <a:pt x="44135" y="14651"/>
                  </a:cubicBezTo>
                  <a:cubicBezTo>
                    <a:pt x="44135" y="14591"/>
                    <a:pt x="44135" y="14560"/>
                    <a:pt x="44196" y="14560"/>
                  </a:cubicBezTo>
                  <a:cubicBezTo>
                    <a:pt x="44409" y="14530"/>
                    <a:pt x="44622" y="14499"/>
                    <a:pt x="44682" y="14773"/>
                  </a:cubicBezTo>
                  <a:cubicBezTo>
                    <a:pt x="44713" y="14803"/>
                    <a:pt x="44713" y="14803"/>
                    <a:pt x="44743" y="14803"/>
                  </a:cubicBezTo>
                  <a:cubicBezTo>
                    <a:pt x="45047" y="14955"/>
                    <a:pt x="45412" y="14986"/>
                    <a:pt x="45716" y="14834"/>
                  </a:cubicBezTo>
                  <a:cubicBezTo>
                    <a:pt x="45959" y="14743"/>
                    <a:pt x="46172" y="14591"/>
                    <a:pt x="46354" y="14439"/>
                  </a:cubicBezTo>
                  <a:cubicBezTo>
                    <a:pt x="46415" y="14378"/>
                    <a:pt x="46476" y="14317"/>
                    <a:pt x="46567" y="14287"/>
                  </a:cubicBezTo>
                  <a:cubicBezTo>
                    <a:pt x="46749" y="14256"/>
                    <a:pt x="46810" y="14104"/>
                    <a:pt x="46901" y="13983"/>
                  </a:cubicBezTo>
                  <a:cubicBezTo>
                    <a:pt x="46962" y="13892"/>
                    <a:pt x="46992" y="13770"/>
                    <a:pt x="46962" y="13648"/>
                  </a:cubicBezTo>
                  <a:cubicBezTo>
                    <a:pt x="46932" y="13557"/>
                    <a:pt x="46901" y="13496"/>
                    <a:pt x="46871" y="13405"/>
                  </a:cubicBezTo>
                  <a:cubicBezTo>
                    <a:pt x="46810" y="13284"/>
                    <a:pt x="46810" y="13132"/>
                    <a:pt x="46840" y="13010"/>
                  </a:cubicBezTo>
                  <a:cubicBezTo>
                    <a:pt x="46901" y="12889"/>
                    <a:pt x="46901" y="12767"/>
                    <a:pt x="46932" y="12645"/>
                  </a:cubicBezTo>
                  <a:lnTo>
                    <a:pt x="46932" y="12645"/>
                  </a:lnTo>
                  <a:lnTo>
                    <a:pt x="46901" y="12645"/>
                  </a:lnTo>
                  <a:lnTo>
                    <a:pt x="46962" y="12645"/>
                  </a:lnTo>
                  <a:lnTo>
                    <a:pt x="46962" y="12645"/>
                  </a:lnTo>
                  <a:cubicBezTo>
                    <a:pt x="47053" y="12676"/>
                    <a:pt x="47114" y="12676"/>
                    <a:pt x="47205" y="12676"/>
                  </a:cubicBezTo>
                  <a:cubicBezTo>
                    <a:pt x="47448" y="12676"/>
                    <a:pt x="47540" y="12554"/>
                    <a:pt x="47570" y="12281"/>
                  </a:cubicBezTo>
                  <a:cubicBezTo>
                    <a:pt x="47570" y="12220"/>
                    <a:pt x="47600" y="12129"/>
                    <a:pt x="47631" y="12037"/>
                  </a:cubicBezTo>
                  <a:cubicBezTo>
                    <a:pt x="47752" y="11916"/>
                    <a:pt x="47692" y="11825"/>
                    <a:pt x="47600" y="11703"/>
                  </a:cubicBezTo>
                  <a:cubicBezTo>
                    <a:pt x="47448" y="11642"/>
                    <a:pt x="47327" y="11490"/>
                    <a:pt x="47357" y="11308"/>
                  </a:cubicBezTo>
                  <a:cubicBezTo>
                    <a:pt x="47357" y="11156"/>
                    <a:pt x="47296" y="11095"/>
                    <a:pt x="47114" y="11095"/>
                  </a:cubicBezTo>
                  <a:cubicBezTo>
                    <a:pt x="46932" y="11095"/>
                    <a:pt x="46932" y="10974"/>
                    <a:pt x="46932" y="10882"/>
                  </a:cubicBezTo>
                  <a:cubicBezTo>
                    <a:pt x="46780" y="10882"/>
                    <a:pt x="46628" y="10852"/>
                    <a:pt x="46537" y="10730"/>
                  </a:cubicBezTo>
                  <a:lnTo>
                    <a:pt x="46537" y="10730"/>
                  </a:lnTo>
                  <a:lnTo>
                    <a:pt x="46506" y="10730"/>
                  </a:lnTo>
                  <a:lnTo>
                    <a:pt x="46537" y="10761"/>
                  </a:lnTo>
                  <a:cubicBezTo>
                    <a:pt x="46476" y="10791"/>
                    <a:pt x="46445" y="10791"/>
                    <a:pt x="46385" y="10791"/>
                  </a:cubicBezTo>
                  <a:cubicBezTo>
                    <a:pt x="46202" y="10791"/>
                    <a:pt x="46050" y="10913"/>
                    <a:pt x="46020" y="11095"/>
                  </a:cubicBezTo>
                  <a:cubicBezTo>
                    <a:pt x="45959" y="11278"/>
                    <a:pt x="45837" y="11460"/>
                    <a:pt x="45898" y="11673"/>
                  </a:cubicBezTo>
                  <a:cubicBezTo>
                    <a:pt x="45929" y="11703"/>
                    <a:pt x="45929" y="11764"/>
                    <a:pt x="45868" y="11794"/>
                  </a:cubicBezTo>
                  <a:lnTo>
                    <a:pt x="45655" y="12037"/>
                  </a:lnTo>
                  <a:cubicBezTo>
                    <a:pt x="45442" y="12037"/>
                    <a:pt x="45351" y="12189"/>
                    <a:pt x="45260" y="12372"/>
                  </a:cubicBezTo>
                  <a:cubicBezTo>
                    <a:pt x="45229" y="12463"/>
                    <a:pt x="45169" y="12554"/>
                    <a:pt x="45108" y="12645"/>
                  </a:cubicBezTo>
                  <a:cubicBezTo>
                    <a:pt x="45047" y="12737"/>
                    <a:pt x="44956" y="12767"/>
                    <a:pt x="44865" y="12767"/>
                  </a:cubicBezTo>
                  <a:lnTo>
                    <a:pt x="44865" y="12767"/>
                  </a:lnTo>
                  <a:lnTo>
                    <a:pt x="44865" y="12797"/>
                  </a:lnTo>
                  <a:lnTo>
                    <a:pt x="44865" y="12767"/>
                  </a:lnTo>
                  <a:lnTo>
                    <a:pt x="44865" y="12767"/>
                  </a:lnTo>
                  <a:cubicBezTo>
                    <a:pt x="44804" y="12676"/>
                    <a:pt x="44804" y="12585"/>
                    <a:pt x="44713" y="12585"/>
                  </a:cubicBezTo>
                  <a:cubicBezTo>
                    <a:pt x="44622" y="12554"/>
                    <a:pt x="44561" y="12645"/>
                    <a:pt x="44530" y="12828"/>
                  </a:cubicBezTo>
                  <a:cubicBezTo>
                    <a:pt x="44500" y="12889"/>
                    <a:pt x="44500" y="13010"/>
                    <a:pt x="44530" y="13071"/>
                  </a:cubicBezTo>
                  <a:cubicBezTo>
                    <a:pt x="44561" y="13162"/>
                    <a:pt x="44530" y="13253"/>
                    <a:pt x="44470" y="13344"/>
                  </a:cubicBezTo>
                  <a:cubicBezTo>
                    <a:pt x="44409" y="13405"/>
                    <a:pt x="44318" y="13436"/>
                    <a:pt x="44226" y="13405"/>
                  </a:cubicBezTo>
                  <a:cubicBezTo>
                    <a:pt x="44166" y="13405"/>
                    <a:pt x="44105" y="13344"/>
                    <a:pt x="44074" y="13284"/>
                  </a:cubicBezTo>
                  <a:cubicBezTo>
                    <a:pt x="44044" y="13162"/>
                    <a:pt x="44014" y="13041"/>
                    <a:pt x="43983" y="12919"/>
                  </a:cubicBezTo>
                  <a:cubicBezTo>
                    <a:pt x="43953" y="12676"/>
                    <a:pt x="44044" y="12402"/>
                    <a:pt x="44226" y="12250"/>
                  </a:cubicBezTo>
                  <a:cubicBezTo>
                    <a:pt x="44287" y="12189"/>
                    <a:pt x="44348" y="12098"/>
                    <a:pt x="44348" y="12007"/>
                  </a:cubicBezTo>
                  <a:cubicBezTo>
                    <a:pt x="44378" y="11703"/>
                    <a:pt x="44318" y="11399"/>
                    <a:pt x="44135" y="11156"/>
                  </a:cubicBezTo>
                  <a:cubicBezTo>
                    <a:pt x="44105" y="11095"/>
                    <a:pt x="44014" y="11095"/>
                    <a:pt x="43953" y="11156"/>
                  </a:cubicBezTo>
                  <a:cubicBezTo>
                    <a:pt x="43801" y="11308"/>
                    <a:pt x="43710" y="11460"/>
                    <a:pt x="43619" y="11642"/>
                  </a:cubicBezTo>
                  <a:cubicBezTo>
                    <a:pt x="43588" y="11764"/>
                    <a:pt x="43497" y="11855"/>
                    <a:pt x="43406" y="11916"/>
                  </a:cubicBezTo>
                  <a:cubicBezTo>
                    <a:pt x="43406" y="11946"/>
                    <a:pt x="43375" y="11946"/>
                    <a:pt x="43345" y="11946"/>
                  </a:cubicBezTo>
                  <a:cubicBezTo>
                    <a:pt x="43284" y="11946"/>
                    <a:pt x="43254" y="11916"/>
                    <a:pt x="43284" y="11855"/>
                  </a:cubicBezTo>
                  <a:cubicBezTo>
                    <a:pt x="43375" y="11642"/>
                    <a:pt x="43406" y="11430"/>
                    <a:pt x="43406" y="11217"/>
                  </a:cubicBezTo>
                  <a:cubicBezTo>
                    <a:pt x="43406" y="11065"/>
                    <a:pt x="43497" y="11065"/>
                    <a:pt x="43558" y="11034"/>
                  </a:cubicBezTo>
                  <a:cubicBezTo>
                    <a:pt x="43710" y="11004"/>
                    <a:pt x="43710" y="10822"/>
                    <a:pt x="43619" y="10761"/>
                  </a:cubicBezTo>
                  <a:cubicBezTo>
                    <a:pt x="43497" y="10670"/>
                    <a:pt x="43375" y="10609"/>
                    <a:pt x="43254" y="10578"/>
                  </a:cubicBezTo>
                  <a:cubicBezTo>
                    <a:pt x="43132" y="10548"/>
                    <a:pt x="43041" y="10518"/>
                    <a:pt x="42950" y="10426"/>
                  </a:cubicBezTo>
                  <a:cubicBezTo>
                    <a:pt x="42919" y="10396"/>
                    <a:pt x="42889" y="10366"/>
                    <a:pt x="42919" y="10305"/>
                  </a:cubicBezTo>
                  <a:cubicBezTo>
                    <a:pt x="43041" y="10183"/>
                    <a:pt x="43163" y="10062"/>
                    <a:pt x="43315" y="9940"/>
                  </a:cubicBezTo>
                  <a:cubicBezTo>
                    <a:pt x="43345" y="9910"/>
                    <a:pt x="43375" y="9910"/>
                    <a:pt x="43436" y="9910"/>
                  </a:cubicBezTo>
                  <a:cubicBezTo>
                    <a:pt x="43588" y="9849"/>
                    <a:pt x="43649" y="9788"/>
                    <a:pt x="43619" y="9667"/>
                  </a:cubicBezTo>
                  <a:cubicBezTo>
                    <a:pt x="43467" y="9271"/>
                    <a:pt x="43467" y="8816"/>
                    <a:pt x="43619" y="8420"/>
                  </a:cubicBezTo>
                  <a:cubicBezTo>
                    <a:pt x="43619" y="8329"/>
                    <a:pt x="43619" y="8268"/>
                    <a:pt x="43619" y="8208"/>
                  </a:cubicBezTo>
                  <a:cubicBezTo>
                    <a:pt x="43558" y="7934"/>
                    <a:pt x="43497" y="7691"/>
                    <a:pt x="43436" y="7417"/>
                  </a:cubicBezTo>
                  <a:cubicBezTo>
                    <a:pt x="43375" y="7326"/>
                    <a:pt x="43436" y="7265"/>
                    <a:pt x="43527" y="7205"/>
                  </a:cubicBezTo>
                  <a:cubicBezTo>
                    <a:pt x="43679" y="7083"/>
                    <a:pt x="43862" y="6931"/>
                    <a:pt x="44014" y="6809"/>
                  </a:cubicBezTo>
                  <a:cubicBezTo>
                    <a:pt x="44135" y="6718"/>
                    <a:pt x="44196" y="6597"/>
                    <a:pt x="44196" y="6475"/>
                  </a:cubicBezTo>
                  <a:cubicBezTo>
                    <a:pt x="44226" y="6414"/>
                    <a:pt x="44226" y="6384"/>
                    <a:pt x="44257" y="6353"/>
                  </a:cubicBezTo>
                  <a:cubicBezTo>
                    <a:pt x="44287" y="6323"/>
                    <a:pt x="44348" y="6262"/>
                    <a:pt x="44348" y="6293"/>
                  </a:cubicBezTo>
                  <a:cubicBezTo>
                    <a:pt x="44470" y="6323"/>
                    <a:pt x="44561" y="6384"/>
                    <a:pt x="44652" y="6445"/>
                  </a:cubicBezTo>
                  <a:cubicBezTo>
                    <a:pt x="44804" y="6505"/>
                    <a:pt x="44926" y="6475"/>
                    <a:pt x="45047" y="6414"/>
                  </a:cubicBezTo>
                  <a:cubicBezTo>
                    <a:pt x="45108" y="6353"/>
                    <a:pt x="45199" y="6293"/>
                    <a:pt x="45260" y="6232"/>
                  </a:cubicBezTo>
                  <a:cubicBezTo>
                    <a:pt x="45564" y="5928"/>
                    <a:pt x="45898" y="5654"/>
                    <a:pt x="46202" y="5350"/>
                  </a:cubicBezTo>
                  <a:cubicBezTo>
                    <a:pt x="46263" y="5290"/>
                    <a:pt x="46324" y="5198"/>
                    <a:pt x="46354" y="5138"/>
                  </a:cubicBezTo>
                  <a:cubicBezTo>
                    <a:pt x="46415" y="5016"/>
                    <a:pt x="46385" y="4864"/>
                    <a:pt x="46263" y="4773"/>
                  </a:cubicBezTo>
                  <a:cubicBezTo>
                    <a:pt x="46233" y="4773"/>
                    <a:pt x="46233" y="4743"/>
                    <a:pt x="46202" y="4743"/>
                  </a:cubicBezTo>
                  <a:cubicBezTo>
                    <a:pt x="45929" y="4712"/>
                    <a:pt x="45685" y="4591"/>
                    <a:pt x="45473" y="4408"/>
                  </a:cubicBezTo>
                  <a:cubicBezTo>
                    <a:pt x="45412" y="4347"/>
                    <a:pt x="45321" y="4317"/>
                    <a:pt x="45229" y="4317"/>
                  </a:cubicBezTo>
                  <a:cubicBezTo>
                    <a:pt x="45047" y="4256"/>
                    <a:pt x="44834" y="4256"/>
                    <a:pt x="44622" y="4317"/>
                  </a:cubicBezTo>
                  <a:cubicBezTo>
                    <a:pt x="44561" y="4317"/>
                    <a:pt x="44500" y="4347"/>
                    <a:pt x="44439" y="4408"/>
                  </a:cubicBezTo>
                  <a:cubicBezTo>
                    <a:pt x="44348" y="4499"/>
                    <a:pt x="44287" y="4651"/>
                    <a:pt x="44105" y="4712"/>
                  </a:cubicBezTo>
                  <a:cubicBezTo>
                    <a:pt x="44014" y="4834"/>
                    <a:pt x="43953" y="4986"/>
                    <a:pt x="43862" y="5107"/>
                  </a:cubicBezTo>
                  <a:cubicBezTo>
                    <a:pt x="43740" y="5320"/>
                    <a:pt x="43619" y="5563"/>
                    <a:pt x="43497" y="5776"/>
                  </a:cubicBezTo>
                  <a:cubicBezTo>
                    <a:pt x="43436" y="5898"/>
                    <a:pt x="43406" y="6019"/>
                    <a:pt x="43375" y="6141"/>
                  </a:cubicBezTo>
                  <a:cubicBezTo>
                    <a:pt x="43345" y="6445"/>
                    <a:pt x="43254" y="6718"/>
                    <a:pt x="43132" y="6992"/>
                  </a:cubicBezTo>
                  <a:cubicBezTo>
                    <a:pt x="43102" y="7053"/>
                    <a:pt x="43071" y="7113"/>
                    <a:pt x="43011" y="7144"/>
                  </a:cubicBezTo>
                  <a:cubicBezTo>
                    <a:pt x="42889" y="7235"/>
                    <a:pt x="42767" y="7326"/>
                    <a:pt x="42646" y="7417"/>
                  </a:cubicBezTo>
                  <a:cubicBezTo>
                    <a:pt x="42524" y="7509"/>
                    <a:pt x="42524" y="7600"/>
                    <a:pt x="42524" y="7721"/>
                  </a:cubicBezTo>
                  <a:lnTo>
                    <a:pt x="42555" y="7721"/>
                  </a:lnTo>
                  <a:lnTo>
                    <a:pt x="42555" y="7752"/>
                  </a:lnTo>
                  <a:lnTo>
                    <a:pt x="42585" y="7752"/>
                  </a:lnTo>
                  <a:cubicBezTo>
                    <a:pt x="42555" y="7752"/>
                    <a:pt x="42555" y="7752"/>
                    <a:pt x="42555" y="7752"/>
                  </a:cubicBezTo>
                  <a:lnTo>
                    <a:pt x="42524" y="7752"/>
                  </a:lnTo>
                  <a:lnTo>
                    <a:pt x="42524" y="7752"/>
                  </a:lnTo>
                  <a:cubicBezTo>
                    <a:pt x="42433" y="7752"/>
                    <a:pt x="42342" y="7782"/>
                    <a:pt x="42251" y="7843"/>
                  </a:cubicBezTo>
                  <a:cubicBezTo>
                    <a:pt x="41947" y="8025"/>
                    <a:pt x="41764" y="8299"/>
                    <a:pt x="41704" y="8633"/>
                  </a:cubicBezTo>
                  <a:cubicBezTo>
                    <a:pt x="41704" y="8785"/>
                    <a:pt x="41643" y="8907"/>
                    <a:pt x="41552" y="8998"/>
                  </a:cubicBezTo>
                  <a:cubicBezTo>
                    <a:pt x="41521" y="9028"/>
                    <a:pt x="41491" y="9059"/>
                    <a:pt x="41460" y="9089"/>
                  </a:cubicBezTo>
                  <a:cubicBezTo>
                    <a:pt x="41369" y="9211"/>
                    <a:pt x="41308" y="9393"/>
                    <a:pt x="41339" y="9545"/>
                  </a:cubicBezTo>
                  <a:cubicBezTo>
                    <a:pt x="41339" y="9697"/>
                    <a:pt x="41400" y="9849"/>
                    <a:pt x="41491" y="9971"/>
                  </a:cubicBezTo>
                  <a:cubicBezTo>
                    <a:pt x="41521" y="10062"/>
                    <a:pt x="41552" y="10123"/>
                    <a:pt x="41582" y="10183"/>
                  </a:cubicBezTo>
                  <a:cubicBezTo>
                    <a:pt x="41643" y="10214"/>
                    <a:pt x="41704" y="10244"/>
                    <a:pt x="41764" y="10244"/>
                  </a:cubicBezTo>
                  <a:cubicBezTo>
                    <a:pt x="41886" y="10335"/>
                    <a:pt x="42008" y="10426"/>
                    <a:pt x="42129" y="10518"/>
                  </a:cubicBezTo>
                  <a:cubicBezTo>
                    <a:pt x="42160" y="10518"/>
                    <a:pt x="42160" y="10548"/>
                    <a:pt x="42190" y="10578"/>
                  </a:cubicBezTo>
                  <a:cubicBezTo>
                    <a:pt x="42190" y="10609"/>
                    <a:pt x="42129" y="10609"/>
                    <a:pt x="42099" y="10639"/>
                  </a:cubicBezTo>
                  <a:cubicBezTo>
                    <a:pt x="42038" y="10639"/>
                    <a:pt x="41977" y="10670"/>
                    <a:pt x="41916" y="10700"/>
                  </a:cubicBezTo>
                  <a:cubicBezTo>
                    <a:pt x="41795" y="10822"/>
                    <a:pt x="41704" y="10943"/>
                    <a:pt x="41612" y="11065"/>
                  </a:cubicBezTo>
                  <a:cubicBezTo>
                    <a:pt x="41582" y="11156"/>
                    <a:pt x="41612" y="11217"/>
                    <a:pt x="41704" y="11278"/>
                  </a:cubicBezTo>
                  <a:cubicBezTo>
                    <a:pt x="41734" y="11308"/>
                    <a:pt x="41795" y="11308"/>
                    <a:pt x="41825" y="11308"/>
                  </a:cubicBezTo>
                  <a:lnTo>
                    <a:pt x="41825" y="11308"/>
                  </a:lnTo>
                  <a:lnTo>
                    <a:pt x="41886" y="11308"/>
                  </a:lnTo>
                  <a:lnTo>
                    <a:pt x="41825" y="11338"/>
                  </a:lnTo>
                  <a:lnTo>
                    <a:pt x="41825" y="11338"/>
                  </a:lnTo>
                  <a:cubicBezTo>
                    <a:pt x="41856" y="11430"/>
                    <a:pt x="41856" y="11521"/>
                    <a:pt x="41795" y="11582"/>
                  </a:cubicBezTo>
                  <a:cubicBezTo>
                    <a:pt x="41673" y="11703"/>
                    <a:pt x="41552" y="11794"/>
                    <a:pt x="41430" y="11885"/>
                  </a:cubicBezTo>
                  <a:cubicBezTo>
                    <a:pt x="41308" y="12037"/>
                    <a:pt x="41126" y="12098"/>
                    <a:pt x="40944" y="12098"/>
                  </a:cubicBezTo>
                  <a:cubicBezTo>
                    <a:pt x="40701" y="12098"/>
                    <a:pt x="40609" y="12281"/>
                    <a:pt x="40549" y="12493"/>
                  </a:cubicBezTo>
                  <a:cubicBezTo>
                    <a:pt x="40488" y="12706"/>
                    <a:pt x="40488" y="12797"/>
                    <a:pt x="40457" y="12949"/>
                  </a:cubicBezTo>
                  <a:cubicBezTo>
                    <a:pt x="40457" y="12980"/>
                    <a:pt x="40427" y="13010"/>
                    <a:pt x="40397" y="13041"/>
                  </a:cubicBezTo>
                  <a:lnTo>
                    <a:pt x="40336" y="13010"/>
                  </a:lnTo>
                  <a:lnTo>
                    <a:pt x="40214" y="12767"/>
                  </a:lnTo>
                  <a:cubicBezTo>
                    <a:pt x="40123" y="12706"/>
                    <a:pt x="40123" y="12554"/>
                    <a:pt x="40214" y="12463"/>
                  </a:cubicBezTo>
                  <a:lnTo>
                    <a:pt x="40579" y="11977"/>
                  </a:lnTo>
                  <a:cubicBezTo>
                    <a:pt x="40609" y="11946"/>
                    <a:pt x="40579" y="11825"/>
                    <a:pt x="40518" y="11825"/>
                  </a:cubicBezTo>
                  <a:cubicBezTo>
                    <a:pt x="40275" y="11794"/>
                    <a:pt x="40214" y="11642"/>
                    <a:pt x="40214" y="11430"/>
                  </a:cubicBezTo>
                  <a:lnTo>
                    <a:pt x="40153" y="11369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457" y="11490"/>
                  </a:lnTo>
                  <a:cubicBezTo>
                    <a:pt x="40549" y="11521"/>
                    <a:pt x="40640" y="11521"/>
                    <a:pt x="40731" y="11490"/>
                  </a:cubicBezTo>
                  <a:cubicBezTo>
                    <a:pt x="40883" y="11430"/>
                    <a:pt x="41035" y="11369"/>
                    <a:pt x="41156" y="11308"/>
                  </a:cubicBezTo>
                  <a:cubicBezTo>
                    <a:pt x="41187" y="11278"/>
                    <a:pt x="41217" y="11217"/>
                    <a:pt x="41217" y="11186"/>
                  </a:cubicBezTo>
                  <a:cubicBezTo>
                    <a:pt x="41217" y="11034"/>
                    <a:pt x="41217" y="10882"/>
                    <a:pt x="41187" y="10700"/>
                  </a:cubicBezTo>
                  <a:cubicBezTo>
                    <a:pt x="41187" y="10548"/>
                    <a:pt x="41187" y="10578"/>
                    <a:pt x="41339" y="10548"/>
                  </a:cubicBezTo>
                  <a:cubicBezTo>
                    <a:pt x="41491" y="10518"/>
                    <a:pt x="41552" y="10366"/>
                    <a:pt x="41582" y="10214"/>
                  </a:cubicBezTo>
                  <a:lnTo>
                    <a:pt x="41460" y="10214"/>
                  </a:lnTo>
                  <a:cubicBezTo>
                    <a:pt x="41187" y="10275"/>
                    <a:pt x="40913" y="10092"/>
                    <a:pt x="40822" y="9849"/>
                  </a:cubicBezTo>
                  <a:cubicBezTo>
                    <a:pt x="40822" y="9788"/>
                    <a:pt x="40792" y="9758"/>
                    <a:pt x="40761" y="9727"/>
                  </a:cubicBezTo>
                  <a:cubicBezTo>
                    <a:pt x="40731" y="9667"/>
                    <a:pt x="40640" y="9667"/>
                    <a:pt x="40579" y="9697"/>
                  </a:cubicBezTo>
                  <a:cubicBezTo>
                    <a:pt x="40488" y="9758"/>
                    <a:pt x="40427" y="9849"/>
                    <a:pt x="40336" y="9910"/>
                  </a:cubicBezTo>
                  <a:cubicBezTo>
                    <a:pt x="40184" y="10183"/>
                    <a:pt x="39941" y="10366"/>
                    <a:pt x="39637" y="10396"/>
                  </a:cubicBezTo>
                  <a:cubicBezTo>
                    <a:pt x="39606" y="10426"/>
                    <a:pt x="39576" y="10426"/>
                    <a:pt x="39515" y="10457"/>
                  </a:cubicBezTo>
                  <a:cubicBezTo>
                    <a:pt x="39515" y="10457"/>
                    <a:pt x="39515" y="10487"/>
                    <a:pt x="39485" y="10518"/>
                  </a:cubicBezTo>
                  <a:cubicBezTo>
                    <a:pt x="39454" y="10578"/>
                    <a:pt x="39454" y="10639"/>
                    <a:pt x="39485" y="10700"/>
                  </a:cubicBezTo>
                  <a:cubicBezTo>
                    <a:pt x="39728" y="10852"/>
                    <a:pt x="39941" y="11065"/>
                    <a:pt x="40093" y="11308"/>
                  </a:cubicBezTo>
                  <a:lnTo>
                    <a:pt x="40062" y="11308"/>
                  </a:lnTo>
                  <a:cubicBezTo>
                    <a:pt x="40093" y="11308"/>
                    <a:pt x="40093" y="11308"/>
                    <a:pt x="40093" y="11338"/>
                  </a:cubicBezTo>
                  <a:cubicBezTo>
                    <a:pt x="39971" y="11369"/>
                    <a:pt x="39880" y="11369"/>
                    <a:pt x="39758" y="11399"/>
                  </a:cubicBezTo>
                  <a:cubicBezTo>
                    <a:pt x="39637" y="11399"/>
                    <a:pt x="39545" y="11399"/>
                    <a:pt x="39485" y="11521"/>
                  </a:cubicBezTo>
                  <a:cubicBezTo>
                    <a:pt x="39454" y="11612"/>
                    <a:pt x="39394" y="11673"/>
                    <a:pt x="39302" y="11703"/>
                  </a:cubicBezTo>
                  <a:cubicBezTo>
                    <a:pt x="39242" y="11764"/>
                    <a:pt x="39211" y="11825"/>
                    <a:pt x="39211" y="11885"/>
                  </a:cubicBezTo>
                  <a:cubicBezTo>
                    <a:pt x="39242" y="11946"/>
                    <a:pt x="39211" y="12007"/>
                    <a:pt x="39150" y="12068"/>
                  </a:cubicBezTo>
                  <a:cubicBezTo>
                    <a:pt x="39059" y="12098"/>
                    <a:pt x="38968" y="12098"/>
                    <a:pt x="38877" y="12068"/>
                  </a:cubicBezTo>
                  <a:cubicBezTo>
                    <a:pt x="38786" y="12037"/>
                    <a:pt x="38725" y="11977"/>
                    <a:pt x="38634" y="11946"/>
                  </a:cubicBezTo>
                  <a:cubicBezTo>
                    <a:pt x="38482" y="11885"/>
                    <a:pt x="38330" y="11885"/>
                    <a:pt x="38178" y="11946"/>
                  </a:cubicBezTo>
                  <a:cubicBezTo>
                    <a:pt x="38117" y="11977"/>
                    <a:pt x="38056" y="11977"/>
                    <a:pt x="37965" y="12007"/>
                  </a:cubicBezTo>
                  <a:cubicBezTo>
                    <a:pt x="37904" y="12007"/>
                    <a:pt x="37813" y="12007"/>
                    <a:pt x="37722" y="11946"/>
                  </a:cubicBezTo>
                  <a:cubicBezTo>
                    <a:pt x="37570" y="11885"/>
                    <a:pt x="37448" y="11794"/>
                    <a:pt x="37357" y="11642"/>
                  </a:cubicBezTo>
                  <a:cubicBezTo>
                    <a:pt x="37266" y="11460"/>
                    <a:pt x="37114" y="11338"/>
                    <a:pt x="36901" y="11278"/>
                  </a:cubicBezTo>
                  <a:cubicBezTo>
                    <a:pt x="36810" y="11278"/>
                    <a:pt x="36749" y="11186"/>
                    <a:pt x="36719" y="11095"/>
                  </a:cubicBezTo>
                  <a:cubicBezTo>
                    <a:pt x="36597" y="10913"/>
                    <a:pt x="36567" y="10670"/>
                    <a:pt x="36567" y="10457"/>
                  </a:cubicBezTo>
                  <a:cubicBezTo>
                    <a:pt x="36567" y="10396"/>
                    <a:pt x="36567" y="10305"/>
                    <a:pt x="36567" y="10244"/>
                  </a:cubicBezTo>
                  <a:cubicBezTo>
                    <a:pt x="36536" y="10092"/>
                    <a:pt x="36415" y="9971"/>
                    <a:pt x="36232" y="9971"/>
                  </a:cubicBezTo>
                  <a:cubicBezTo>
                    <a:pt x="35928" y="10031"/>
                    <a:pt x="35624" y="10062"/>
                    <a:pt x="35290" y="10062"/>
                  </a:cubicBezTo>
                  <a:cubicBezTo>
                    <a:pt x="35169" y="10092"/>
                    <a:pt x="35047" y="10214"/>
                    <a:pt x="35017" y="10335"/>
                  </a:cubicBezTo>
                  <a:cubicBezTo>
                    <a:pt x="34956" y="10457"/>
                    <a:pt x="35017" y="10578"/>
                    <a:pt x="35108" y="10639"/>
                  </a:cubicBezTo>
                  <a:cubicBezTo>
                    <a:pt x="35169" y="10700"/>
                    <a:pt x="35229" y="10700"/>
                    <a:pt x="35290" y="10670"/>
                  </a:cubicBezTo>
                  <a:cubicBezTo>
                    <a:pt x="35320" y="10639"/>
                    <a:pt x="35351" y="10578"/>
                    <a:pt x="35412" y="10578"/>
                  </a:cubicBezTo>
                  <a:cubicBezTo>
                    <a:pt x="35533" y="10548"/>
                    <a:pt x="35685" y="10548"/>
                    <a:pt x="35807" y="10518"/>
                  </a:cubicBezTo>
                  <a:cubicBezTo>
                    <a:pt x="35928" y="10487"/>
                    <a:pt x="36050" y="10457"/>
                    <a:pt x="36202" y="10396"/>
                  </a:cubicBezTo>
                  <a:cubicBezTo>
                    <a:pt x="36202" y="10396"/>
                    <a:pt x="36263" y="10457"/>
                    <a:pt x="36263" y="10487"/>
                  </a:cubicBezTo>
                  <a:cubicBezTo>
                    <a:pt x="36263" y="10487"/>
                    <a:pt x="36263" y="10518"/>
                    <a:pt x="36232" y="10518"/>
                  </a:cubicBezTo>
                  <a:cubicBezTo>
                    <a:pt x="36111" y="10578"/>
                    <a:pt x="35989" y="10609"/>
                    <a:pt x="35868" y="10670"/>
                  </a:cubicBezTo>
                  <a:cubicBezTo>
                    <a:pt x="35716" y="10791"/>
                    <a:pt x="35564" y="10852"/>
                    <a:pt x="35381" y="10882"/>
                  </a:cubicBezTo>
                  <a:cubicBezTo>
                    <a:pt x="35290" y="10913"/>
                    <a:pt x="35199" y="10943"/>
                    <a:pt x="35108" y="10974"/>
                  </a:cubicBezTo>
                  <a:cubicBezTo>
                    <a:pt x="34986" y="11004"/>
                    <a:pt x="34865" y="11126"/>
                    <a:pt x="34834" y="11247"/>
                  </a:cubicBezTo>
                  <a:cubicBezTo>
                    <a:pt x="34773" y="11460"/>
                    <a:pt x="34713" y="11703"/>
                    <a:pt x="34682" y="11916"/>
                  </a:cubicBezTo>
                  <a:cubicBezTo>
                    <a:pt x="34682" y="11977"/>
                    <a:pt x="34652" y="12037"/>
                    <a:pt x="34591" y="12068"/>
                  </a:cubicBezTo>
                  <a:cubicBezTo>
                    <a:pt x="34530" y="12129"/>
                    <a:pt x="34469" y="12189"/>
                    <a:pt x="34409" y="12159"/>
                  </a:cubicBezTo>
                  <a:cubicBezTo>
                    <a:pt x="34378" y="12129"/>
                    <a:pt x="34378" y="12037"/>
                    <a:pt x="34409" y="11977"/>
                  </a:cubicBezTo>
                  <a:cubicBezTo>
                    <a:pt x="34469" y="11885"/>
                    <a:pt x="34469" y="11764"/>
                    <a:pt x="34409" y="11673"/>
                  </a:cubicBezTo>
                  <a:cubicBezTo>
                    <a:pt x="34348" y="11521"/>
                    <a:pt x="34287" y="11369"/>
                    <a:pt x="34226" y="11217"/>
                  </a:cubicBezTo>
                  <a:cubicBezTo>
                    <a:pt x="34165" y="11095"/>
                    <a:pt x="34105" y="10974"/>
                    <a:pt x="34044" y="10852"/>
                  </a:cubicBezTo>
                  <a:cubicBezTo>
                    <a:pt x="33983" y="10761"/>
                    <a:pt x="33922" y="10730"/>
                    <a:pt x="33801" y="10730"/>
                  </a:cubicBezTo>
                  <a:lnTo>
                    <a:pt x="33558" y="10791"/>
                  </a:lnTo>
                  <a:cubicBezTo>
                    <a:pt x="32889" y="10974"/>
                    <a:pt x="32220" y="10791"/>
                    <a:pt x="31703" y="10366"/>
                  </a:cubicBezTo>
                  <a:cubicBezTo>
                    <a:pt x="31673" y="10305"/>
                    <a:pt x="31673" y="10244"/>
                    <a:pt x="31703" y="10183"/>
                  </a:cubicBezTo>
                  <a:cubicBezTo>
                    <a:pt x="31764" y="10062"/>
                    <a:pt x="31886" y="9971"/>
                    <a:pt x="32007" y="9971"/>
                  </a:cubicBezTo>
                  <a:lnTo>
                    <a:pt x="32220" y="9971"/>
                  </a:lnTo>
                  <a:cubicBezTo>
                    <a:pt x="32524" y="9971"/>
                    <a:pt x="32646" y="9819"/>
                    <a:pt x="32585" y="9545"/>
                  </a:cubicBezTo>
                  <a:cubicBezTo>
                    <a:pt x="32554" y="9423"/>
                    <a:pt x="32524" y="9271"/>
                    <a:pt x="32433" y="9150"/>
                  </a:cubicBezTo>
                  <a:cubicBezTo>
                    <a:pt x="32372" y="8998"/>
                    <a:pt x="32190" y="8876"/>
                    <a:pt x="32007" y="8876"/>
                  </a:cubicBezTo>
                  <a:cubicBezTo>
                    <a:pt x="31795" y="8907"/>
                    <a:pt x="31551" y="8846"/>
                    <a:pt x="31399" y="8664"/>
                  </a:cubicBezTo>
                  <a:cubicBezTo>
                    <a:pt x="31126" y="8481"/>
                    <a:pt x="30883" y="8268"/>
                    <a:pt x="30640" y="8086"/>
                  </a:cubicBezTo>
                  <a:cubicBezTo>
                    <a:pt x="30457" y="7964"/>
                    <a:pt x="30336" y="7812"/>
                    <a:pt x="30275" y="7600"/>
                  </a:cubicBezTo>
                  <a:cubicBezTo>
                    <a:pt x="30244" y="7357"/>
                    <a:pt x="30062" y="7144"/>
                    <a:pt x="29819" y="7083"/>
                  </a:cubicBezTo>
                  <a:cubicBezTo>
                    <a:pt x="29636" y="6961"/>
                    <a:pt x="29393" y="7022"/>
                    <a:pt x="29272" y="7174"/>
                  </a:cubicBezTo>
                  <a:cubicBezTo>
                    <a:pt x="29211" y="7265"/>
                    <a:pt x="29150" y="7326"/>
                    <a:pt x="29059" y="7357"/>
                  </a:cubicBezTo>
                  <a:cubicBezTo>
                    <a:pt x="28998" y="7387"/>
                    <a:pt x="28937" y="7387"/>
                    <a:pt x="28877" y="7387"/>
                  </a:cubicBezTo>
                  <a:cubicBezTo>
                    <a:pt x="28785" y="7387"/>
                    <a:pt x="28725" y="7296"/>
                    <a:pt x="28755" y="7265"/>
                  </a:cubicBezTo>
                  <a:cubicBezTo>
                    <a:pt x="28907" y="7053"/>
                    <a:pt x="28998" y="6779"/>
                    <a:pt x="29029" y="6505"/>
                  </a:cubicBezTo>
                  <a:cubicBezTo>
                    <a:pt x="29029" y="6475"/>
                    <a:pt x="28998" y="6475"/>
                    <a:pt x="28998" y="6445"/>
                  </a:cubicBezTo>
                  <a:cubicBezTo>
                    <a:pt x="28968" y="6445"/>
                    <a:pt x="28968" y="6414"/>
                    <a:pt x="28937" y="6414"/>
                  </a:cubicBezTo>
                  <a:cubicBezTo>
                    <a:pt x="28877" y="6445"/>
                    <a:pt x="28816" y="6475"/>
                    <a:pt x="28755" y="6536"/>
                  </a:cubicBezTo>
                  <a:cubicBezTo>
                    <a:pt x="28573" y="6688"/>
                    <a:pt x="28390" y="6840"/>
                    <a:pt x="28177" y="6992"/>
                  </a:cubicBezTo>
                  <a:cubicBezTo>
                    <a:pt x="28147" y="7022"/>
                    <a:pt x="28086" y="7022"/>
                    <a:pt x="28056" y="6992"/>
                  </a:cubicBezTo>
                  <a:cubicBezTo>
                    <a:pt x="28026" y="6992"/>
                    <a:pt x="27995" y="6961"/>
                    <a:pt x="27965" y="6901"/>
                  </a:cubicBezTo>
                  <a:cubicBezTo>
                    <a:pt x="27934" y="6718"/>
                    <a:pt x="27965" y="6536"/>
                    <a:pt x="27995" y="6384"/>
                  </a:cubicBezTo>
                  <a:cubicBezTo>
                    <a:pt x="28086" y="6050"/>
                    <a:pt x="28117" y="5746"/>
                    <a:pt x="28086" y="5411"/>
                  </a:cubicBezTo>
                  <a:cubicBezTo>
                    <a:pt x="28086" y="5350"/>
                    <a:pt x="28056" y="5290"/>
                    <a:pt x="28026" y="5229"/>
                  </a:cubicBezTo>
                  <a:cubicBezTo>
                    <a:pt x="27995" y="5229"/>
                    <a:pt x="27965" y="5229"/>
                    <a:pt x="27934" y="5229"/>
                  </a:cubicBezTo>
                  <a:cubicBezTo>
                    <a:pt x="27843" y="5290"/>
                    <a:pt x="27782" y="5411"/>
                    <a:pt x="27782" y="5533"/>
                  </a:cubicBezTo>
                  <a:cubicBezTo>
                    <a:pt x="27782" y="5624"/>
                    <a:pt x="27722" y="5746"/>
                    <a:pt x="27600" y="5806"/>
                  </a:cubicBezTo>
                  <a:cubicBezTo>
                    <a:pt x="27478" y="5867"/>
                    <a:pt x="27357" y="5958"/>
                    <a:pt x="27205" y="6050"/>
                  </a:cubicBezTo>
                  <a:cubicBezTo>
                    <a:pt x="27114" y="6080"/>
                    <a:pt x="27022" y="6050"/>
                    <a:pt x="26962" y="5989"/>
                  </a:cubicBezTo>
                  <a:lnTo>
                    <a:pt x="26870" y="5898"/>
                  </a:lnTo>
                  <a:lnTo>
                    <a:pt x="26870" y="5898"/>
                  </a:lnTo>
                  <a:lnTo>
                    <a:pt x="26810" y="5898"/>
                  </a:lnTo>
                  <a:cubicBezTo>
                    <a:pt x="26779" y="5928"/>
                    <a:pt x="26749" y="5958"/>
                    <a:pt x="26688" y="5989"/>
                  </a:cubicBezTo>
                  <a:cubicBezTo>
                    <a:pt x="26688" y="5989"/>
                    <a:pt x="26658" y="5989"/>
                    <a:pt x="26627" y="5989"/>
                  </a:cubicBezTo>
                  <a:cubicBezTo>
                    <a:pt x="26597" y="5958"/>
                    <a:pt x="26597" y="5928"/>
                    <a:pt x="26688" y="5928"/>
                  </a:cubicBezTo>
                  <a:lnTo>
                    <a:pt x="26810" y="5928"/>
                  </a:lnTo>
                  <a:lnTo>
                    <a:pt x="26840" y="5898"/>
                  </a:lnTo>
                  <a:lnTo>
                    <a:pt x="26840" y="5898"/>
                  </a:lnTo>
                  <a:cubicBezTo>
                    <a:pt x="26840" y="5837"/>
                    <a:pt x="26901" y="5776"/>
                    <a:pt x="26901" y="5715"/>
                  </a:cubicBezTo>
                  <a:cubicBezTo>
                    <a:pt x="26931" y="5654"/>
                    <a:pt x="26901" y="5563"/>
                    <a:pt x="26840" y="5563"/>
                  </a:cubicBezTo>
                  <a:cubicBezTo>
                    <a:pt x="26688" y="5502"/>
                    <a:pt x="26506" y="5472"/>
                    <a:pt x="26354" y="5533"/>
                  </a:cubicBezTo>
                  <a:cubicBezTo>
                    <a:pt x="26050" y="5685"/>
                    <a:pt x="25685" y="5776"/>
                    <a:pt x="25320" y="5776"/>
                  </a:cubicBezTo>
                  <a:cubicBezTo>
                    <a:pt x="25199" y="5776"/>
                    <a:pt x="25108" y="5806"/>
                    <a:pt x="25016" y="5867"/>
                  </a:cubicBezTo>
                  <a:cubicBezTo>
                    <a:pt x="24834" y="6019"/>
                    <a:pt x="24591" y="6050"/>
                    <a:pt x="24378" y="5989"/>
                  </a:cubicBezTo>
                  <a:lnTo>
                    <a:pt x="24378" y="5989"/>
                  </a:lnTo>
                  <a:lnTo>
                    <a:pt x="24378" y="6019"/>
                  </a:lnTo>
                  <a:lnTo>
                    <a:pt x="24378" y="5989"/>
                  </a:lnTo>
                  <a:lnTo>
                    <a:pt x="24378" y="5989"/>
                  </a:lnTo>
                  <a:lnTo>
                    <a:pt x="24408" y="5958"/>
                  </a:lnTo>
                  <a:cubicBezTo>
                    <a:pt x="24469" y="5867"/>
                    <a:pt x="24469" y="5776"/>
                    <a:pt x="24408" y="5715"/>
                  </a:cubicBezTo>
                  <a:cubicBezTo>
                    <a:pt x="24348" y="5624"/>
                    <a:pt x="24287" y="5624"/>
                    <a:pt x="24196" y="5685"/>
                  </a:cubicBezTo>
                  <a:cubicBezTo>
                    <a:pt x="24104" y="5746"/>
                    <a:pt x="24044" y="5776"/>
                    <a:pt x="23952" y="5776"/>
                  </a:cubicBezTo>
                  <a:cubicBezTo>
                    <a:pt x="23801" y="5806"/>
                    <a:pt x="23649" y="5837"/>
                    <a:pt x="23497" y="5898"/>
                  </a:cubicBezTo>
                  <a:cubicBezTo>
                    <a:pt x="23314" y="5928"/>
                    <a:pt x="23162" y="6080"/>
                    <a:pt x="23132" y="6262"/>
                  </a:cubicBezTo>
                  <a:cubicBezTo>
                    <a:pt x="23132" y="6353"/>
                    <a:pt x="23041" y="6384"/>
                    <a:pt x="23010" y="6353"/>
                  </a:cubicBezTo>
                  <a:lnTo>
                    <a:pt x="22737" y="6171"/>
                  </a:lnTo>
                  <a:cubicBezTo>
                    <a:pt x="22585" y="6080"/>
                    <a:pt x="22494" y="5928"/>
                    <a:pt x="22463" y="5776"/>
                  </a:cubicBezTo>
                  <a:cubicBezTo>
                    <a:pt x="22402" y="5624"/>
                    <a:pt x="22372" y="5472"/>
                    <a:pt x="22311" y="5350"/>
                  </a:cubicBezTo>
                  <a:cubicBezTo>
                    <a:pt x="22281" y="5229"/>
                    <a:pt x="22220" y="5138"/>
                    <a:pt x="22159" y="5046"/>
                  </a:cubicBezTo>
                  <a:cubicBezTo>
                    <a:pt x="22007" y="4894"/>
                    <a:pt x="21825" y="4773"/>
                    <a:pt x="21642" y="4651"/>
                  </a:cubicBezTo>
                  <a:cubicBezTo>
                    <a:pt x="21338" y="4499"/>
                    <a:pt x="21095" y="4256"/>
                    <a:pt x="20974" y="3922"/>
                  </a:cubicBezTo>
                  <a:cubicBezTo>
                    <a:pt x="20943" y="3891"/>
                    <a:pt x="20913" y="3831"/>
                    <a:pt x="20883" y="3800"/>
                  </a:cubicBezTo>
                  <a:cubicBezTo>
                    <a:pt x="20852" y="3739"/>
                    <a:pt x="20761" y="3679"/>
                    <a:pt x="20670" y="3679"/>
                  </a:cubicBezTo>
                  <a:cubicBezTo>
                    <a:pt x="20579" y="3679"/>
                    <a:pt x="20487" y="3679"/>
                    <a:pt x="20396" y="3679"/>
                  </a:cubicBezTo>
                  <a:cubicBezTo>
                    <a:pt x="20214" y="3679"/>
                    <a:pt x="20031" y="3587"/>
                    <a:pt x="19910" y="3466"/>
                  </a:cubicBezTo>
                  <a:cubicBezTo>
                    <a:pt x="19697" y="3284"/>
                    <a:pt x="19484" y="3132"/>
                    <a:pt x="19211" y="3010"/>
                  </a:cubicBezTo>
                  <a:cubicBezTo>
                    <a:pt x="19089" y="2980"/>
                    <a:pt x="18998" y="2888"/>
                    <a:pt x="18907" y="2767"/>
                  </a:cubicBezTo>
                  <a:cubicBezTo>
                    <a:pt x="18785" y="2676"/>
                    <a:pt x="18694" y="2554"/>
                    <a:pt x="18633" y="2402"/>
                  </a:cubicBezTo>
                  <a:cubicBezTo>
                    <a:pt x="18572" y="2250"/>
                    <a:pt x="18420" y="2159"/>
                    <a:pt x="18238" y="2189"/>
                  </a:cubicBezTo>
                  <a:lnTo>
                    <a:pt x="17934" y="2280"/>
                  </a:lnTo>
                  <a:cubicBezTo>
                    <a:pt x="17843" y="2280"/>
                    <a:pt x="17782" y="2250"/>
                    <a:pt x="17752" y="2189"/>
                  </a:cubicBezTo>
                  <a:cubicBezTo>
                    <a:pt x="17630" y="2037"/>
                    <a:pt x="17661" y="1825"/>
                    <a:pt x="17539" y="1642"/>
                  </a:cubicBezTo>
                  <a:cubicBezTo>
                    <a:pt x="17539" y="1642"/>
                    <a:pt x="17569" y="1551"/>
                    <a:pt x="17600" y="1521"/>
                  </a:cubicBezTo>
                  <a:cubicBezTo>
                    <a:pt x="17661" y="1460"/>
                    <a:pt x="17661" y="1399"/>
                    <a:pt x="17630" y="1338"/>
                  </a:cubicBezTo>
                  <a:cubicBezTo>
                    <a:pt x="17630" y="1277"/>
                    <a:pt x="17569" y="1217"/>
                    <a:pt x="17509" y="1186"/>
                  </a:cubicBezTo>
                  <a:cubicBezTo>
                    <a:pt x="17417" y="1125"/>
                    <a:pt x="17296" y="1095"/>
                    <a:pt x="17205" y="1065"/>
                  </a:cubicBezTo>
                  <a:cubicBezTo>
                    <a:pt x="17144" y="1034"/>
                    <a:pt x="17053" y="1034"/>
                    <a:pt x="16992" y="1034"/>
                  </a:cubicBezTo>
                  <a:cubicBezTo>
                    <a:pt x="16901" y="1034"/>
                    <a:pt x="16870" y="973"/>
                    <a:pt x="16901" y="821"/>
                  </a:cubicBezTo>
                  <a:cubicBezTo>
                    <a:pt x="16901" y="670"/>
                    <a:pt x="16901" y="609"/>
                    <a:pt x="16779" y="548"/>
                  </a:cubicBezTo>
                  <a:lnTo>
                    <a:pt x="16779" y="548"/>
                  </a:lnTo>
                  <a:lnTo>
                    <a:pt x="16749" y="548"/>
                  </a:lnTo>
                  <a:lnTo>
                    <a:pt x="16536" y="609"/>
                  </a:lnTo>
                  <a:lnTo>
                    <a:pt x="16475" y="670"/>
                  </a:lnTo>
                  <a:lnTo>
                    <a:pt x="16445" y="670"/>
                  </a:lnTo>
                  <a:cubicBezTo>
                    <a:pt x="16445" y="700"/>
                    <a:pt x="16445" y="730"/>
                    <a:pt x="16414" y="791"/>
                  </a:cubicBezTo>
                  <a:cubicBezTo>
                    <a:pt x="16384" y="882"/>
                    <a:pt x="16293" y="913"/>
                    <a:pt x="16202" y="852"/>
                  </a:cubicBezTo>
                  <a:cubicBezTo>
                    <a:pt x="16171" y="852"/>
                    <a:pt x="16171" y="761"/>
                    <a:pt x="16141" y="730"/>
                  </a:cubicBezTo>
                  <a:cubicBezTo>
                    <a:pt x="16141" y="700"/>
                    <a:pt x="16171" y="700"/>
                    <a:pt x="16202" y="700"/>
                  </a:cubicBezTo>
                  <a:cubicBezTo>
                    <a:pt x="16293" y="700"/>
                    <a:pt x="16354" y="670"/>
                    <a:pt x="16445" y="670"/>
                  </a:cubicBezTo>
                  <a:lnTo>
                    <a:pt x="16445" y="639"/>
                  </a:lnTo>
                  <a:lnTo>
                    <a:pt x="16536" y="609"/>
                  </a:lnTo>
                  <a:cubicBezTo>
                    <a:pt x="16597" y="578"/>
                    <a:pt x="16658" y="548"/>
                    <a:pt x="16749" y="548"/>
                  </a:cubicBezTo>
                  <a:lnTo>
                    <a:pt x="16779" y="548"/>
                  </a:lnTo>
                  <a:lnTo>
                    <a:pt x="16779" y="548"/>
                  </a:lnTo>
                  <a:cubicBezTo>
                    <a:pt x="16718" y="396"/>
                    <a:pt x="16627" y="214"/>
                    <a:pt x="16506" y="92"/>
                  </a:cubicBezTo>
                  <a:cubicBezTo>
                    <a:pt x="16445" y="31"/>
                    <a:pt x="16354" y="1"/>
                    <a:pt x="16262" y="31"/>
                  </a:cubicBezTo>
                  <a:cubicBezTo>
                    <a:pt x="16110" y="92"/>
                    <a:pt x="15958" y="153"/>
                    <a:pt x="15837" y="244"/>
                  </a:cubicBezTo>
                  <a:cubicBezTo>
                    <a:pt x="15654" y="396"/>
                    <a:pt x="15411" y="426"/>
                    <a:pt x="15168" y="335"/>
                  </a:cubicBezTo>
                  <a:lnTo>
                    <a:pt x="14803" y="214"/>
                  </a:lnTo>
                  <a:cubicBezTo>
                    <a:pt x="14591" y="153"/>
                    <a:pt x="14378" y="244"/>
                    <a:pt x="14256" y="396"/>
                  </a:cubicBezTo>
                  <a:cubicBezTo>
                    <a:pt x="14195" y="426"/>
                    <a:pt x="14195" y="518"/>
                    <a:pt x="14135" y="578"/>
                  </a:cubicBezTo>
                  <a:cubicBezTo>
                    <a:pt x="14104" y="609"/>
                    <a:pt x="14043" y="670"/>
                    <a:pt x="13983" y="700"/>
                  </a:cubicBezTo>
                  <a:cubicBezTo>
                    <a:pt x="13831" y="761"/>
                    <a:pt x="13648" y="761"/>
                    <a:pt x="13466" y="730"/>
                  </a:cubicBezTo>
                  <a:cubicBezTo>
                    <a:pt x="13223" y="670"/>
                    <a:pt x="12949" y="730"/>
                    <a:pt x="12736" y="882"/>
                  </a:cubicBezTo>
                  <a:cubicBezTo>
                    <a:pt x="12341" y="1125"/>
                    <a:pt x="11946" y="1369"/>
                    <a:pt x="11581" y="1703"/>
                  </a:cubicBezTo>
                  <a:cubicBezTo>
                    <a:pt x="11521" y="1733"/>
                    <a:pt x="11460" y="1794"/>
                    <a:pt x="11429" y="1825"/>
                  </a:cubicBezTo>
                  <a:cubicBezTo>
                    <a:pt x="10974" y="2068"/>
                    <a:pt x="10518" y="2311"/>
                    <a:pt x="10001" y="2007"/>
                  </a:cubicBezTo>
                  <a:lnTo>
                    <a:pt x="9940" y="1977"/>
                  </a:lnTo>
                  <a:cubicBezTo>
                    <a:pt x="9788" y="1885"/>
                    <a:pt x="9575" y="1946"/>
                    <a:pt x="9454" y="2098"/>
                  </a:cubicBezTo>
                  <a:cubicBezTo>
                    <a:pt x="9363" y="2250"/>
                    <a:pt x="9271" y="2372"/>
                    <a:pt x="9150" y="2493"/>
                  </a:cubicBezTo>
                  <a:cubicBezTo>
                    <a:pt x="8967" y="2615"/>
                    <a:pt x="8907" y="2828"/>
                    <a:pt x="9028" y="3010"/>
                  </a:cubicBezTo>
                  <a:cubicBezTo>
                    <a:pt x="9059" y="3162"/>
                    <a:pt x="9089" y="3314"/>
                    <a:pt x="9150" y="3466"/>
                  </a:cubicBezTo>
                  <a:cubicBezTo>
                    <a:pt x="9332" y="3891"/>
                    <a:pt x="9302" y="4347"/>
                    <a:pt x="9089" y="4712"/>
                  </a:cubicBezTo>
                  <a:cubicBezTo>
                    <a:pt x="9059" y="4834"/>
                    <a:pt x="9119" y="4955"/>
                    <a:pt x="9211" y="5016"/>
                  </a:cubicBezTo>
                  <a:cubicBezTo>
                    <a:pt x="9302" y="5107"/>
                    <a:pt x="9454" y="5168"/>
                    <a:pt x="9545" y="5229"/>
                  </a:cubicBezTo>
                  <a:cubicBezTo>
                    <a:pt x="9575" y="5259"/>
                    <a:pt x="9575" y="5320"/>
                    <a:pt x="9575" y="5350"/>
                  </a:cubicBezTo>
                  <a:lnTo>
                    <a:pt x="9515" y="5381"/>
                  </a:lnTo>
                  <a:cubicBezTo>
                    <a:pt x="9454" y="5381"/>
                    <a:pt x="9393" y="5411"/>
                    <a:pt x="9363" y="5472"/>
                  </a:cubicBezTo>
                  <a:cubicBezTo>
                    <a:pt x="9332" y="5654"/>
                    <a:pt x="9332" y="5837"/>
                    <a:pt x="9332" y="6019"/>
                  </a:cubicBezTo>
                  <a:cubicBezTo>
                    <a:pt x="9332" y="6050"/>
                    <a:pt x="9393" y="6080"/>
                    <a:pt x="9423" y="6110"/>
                  </a:cubicBezTo>
                  <a:cubicBezTo>
                    <a:pt x="9484" y="6110"/>
                    <a:pt x="9545" y="6110"/>
                    <a:pt x="9606" y="6110"/>
                  </a:cubicBezTo>
                  <a:lnTo>
                    <a:pt x="9606" y="6080"/>
                  </a:lnTo>
                  <a:lnTo>
                    <a:pt x="9606" y="6080"/>
                  </a:lnTo>
                  <a:lnTo>
                    <a:pt x="9606" y="5958"/>
                  </a:lnTo>
                  <a:lnTo>
                    <a:pt x="9606" y="5958"/>
                  </a:lnTo>
                  <a:lnTo>
                    <a:pt x="9606" y="5928"/>
                  </a:lnTo>
                  <a:lnTo>
                    <a:pt x="9636" y="5958"/>
                  </a:lnTo>
                  <a:lnTo>
                    <a:pt x="9636" y="5958"/>
                  </a:lnTo>
                  <a:cubicBezTo>
                    <a:pt x="9818" y="5898"/>
                    <a:pt x="10031" y="5928"/>
                    <a:pt x="10214" y="5989"/>
                  </a:cubicBezTo>
                  <a:cubicBezTo>
                    <a:pt x="10244" y="6050"/>
                    <a:pt x="10274" y="6110"/>
                    <a:pt x="10244" y="6171"/>
                  </a:cubicBezTo>
                  <a:cubicBezTo>
                    <a:pt x="10214" y="6201"/>
                    <a:pt x="10183" y="6232"/>
                    <a:pt x="10153" y="6232"/>
                  </a:cubicBezTo>
                  <a:cubicBezTo>
                    <a:pt x="9970" y="6201"/>
                    <a:pt x="9788" y="6141"/>
                    <a:pt x="9606" y="6050"/>
                  </a:cubicBezTo>
                  <a:lnTo>
                    <a:pt x="9606" y="6050"/>
                  </a:lnTo>
                  <a:lnTo>
                    <a:pt x="9575" y="6050"/>
                  </a:lnTo>
                  <a:cubicBezTo>
                    <a:pt x="9575" y="6141"/>
                    <a:pt x="9575" y="6232"/>
                    <a:pt x="9454" y="6262"/>
                  </a:cubicBezTo>
                  <a:cubicBezTo>
                    <a:pt x="9332" y="6262"/>
                    <a:pt x="9211" y="6323"/>
                    <a:pt x="9089" y="6384"/>
                  </a:cubicBezTo>
                  <a:cubicBezTo>
                    <a:pt x="8967" y="6475"/>
                    <a:pt x="8815" y="6475"/>
                    <a:pt x="8694" y="6384"/>
                  </a:cubicBezTo>
                  <a:cubicBezTo>
                    <a:pt x="8572" y="6323"/>
                    <a:pt x="8420" y="6232"/>
                    <a:pt x="8299" y="6171"/>
                  </a:cubicBezTo>
                  <a:cubicBezTo>
                    <a:pt x="8208" y="6110"/>
                    <a:pt x="8177" y="6019"/>
                    <a:pt x="8238" y="5928"/>
                  </a:cubicBezTo>
                  <a:cubicBezTo>
                    <a:pt x="8268" y="5867"/>
                    <a:pt x="8329" y="5776"/>
                    <a:pt x="8390" y="5715"/>
                  </a:cubicBezTo>
                  <a:cubicBezTo>
                    <a:pt x="8451" y="5563"/>
                    <a:pt x="8359" y="5381"/>
                    <a:pt x="8177" y="5350"/>
                  </a:cubicBezTo>
                  <a:cubicBezTo>
                    <a:pt x="7995" y="5350"/>
                    <a:pt x="7812" y="5350"/>
                    <a:pt x="7660" y="5381"/>
                  </a:cubicBezTo>
                  <a:cubicBezTo>
                    <a:pt x="7539" y="5411"/>
                    <a:pt x="7417" y="5442"/>
                    <a:pt x="7356" y="5533"/>
                  </a:cubicBezTo>
                  <a:cubicBezTo>
                    <a:pt x="7265" y="5624"/>
                    <a:pt x="7113" y="5685"/>
                    <a:pt x="6992" y="5624"/>
                  </a:cubicBezTo>
                  <a:cubicBezTo>
                    <a:pt x="6870" y="5654"/>
                    <a:pt x="6749" y="5654"/>
                    <a:pt x="6657" y="5685"/>
                  </a:cubicBezTo>
                  <a:cubicBezTo>
                    <a:pt x="6353" y="5776"/>
                    <a:pt x="6049" y="5898"/>
                    <a:pt x="5776" y="6050"/>
                  </a:cubicBezTo>
                  <a:cubicBezTo>
                    <a:pt x="5685" y="6110"/>
                    <a:pt x="5624" y="6262"/>
                    <a:pt x="5715" y="6353"/>
                  </a:cubicBezTo>
                  <a:cubicBezTo>
                    <a:pt x="5806" y="6505"/>
                    <a:pt x="5928" y="6627"/>
                    <a:pt x="6019" y="6779"/>
                  </a:cubicBezTo>
                  <a:cubicBezTo>
                    <a:pt x="6049" y="6840"/>
                    <a:pt x="6019" y="6870"/>
                    <a:pt x="5928" y="6931"/>
                  </a:cubicBezTo>
                  <a:cubicBezTo>
                    <a:pt x="5897" y="6931"/>
                    <a:pt x="5806" y="6961"/>
                    <a:pt x="5806" y="6992"/>
                  </a:cubicBezTo>
                  <a:cubicBezTo>
                    <a:pt x="5776" y="7205"/>
                    <a:pt x="5654" y="7387"/>
                    <a:pt x="5593" y="7600"/>
                  </a:cubicBezTo>
                  <a:cubicBezTo>
                    <a:pt x="5563" y="7691"/>
                    <a:pt x="5563" y="7782"/>
                    <a:pt x="5624" y="7873"/>
                  </a:cubicBezTo>
                  <a:cubicBezTo>
                    <a:pt x="5745" y="8116"/>
                    <a:pt x="5989" y="8299"/>
                    <a:pt x="6293" y="8238"/>
                  </a:cubicBezTo>
                  <a:cubicBezTo>
                    <a:pt x="6536" y="8208"/>
                    <a:pt x="6779" y="8268"/>
                    <a:pt x="6992" y="8420"/>
                  </a:cubicBezTo>
                  <a:cubicBezTo>
                    <a:pt x="7083" y="8512"/>
                    <a:pt x="7235" y="8512"/>
                    <a:pt x="7356" y="8451"/>
                  </a:cubicBezTo>
                  <a:cubicBezTo>
                    <a:pt x="7600" y="8329"/>
                    <a:pt x="7812" y="8238"/>
                    <a:pt x="8056" y="8177"/>
                  </a:cubicBezTo>
                  <a:cubicBezTo>
                    <a:pt x="8116" y="8147"/>
                    <a:pt x="8177" y="8147"/>
                    <a:pt x="8268" y="8177"/>
                  </a:cubicBezTo>
                  <a:cubicBezTo>
                    <a:pt x="8268" y="8177"/>
                    <a:pt x="8299" y="8177"/>
                    <a:pt x="8299" y="8208"/>
                  </a:cubicBezTo>
                  <a:cubicBezTo>
                    <a:pt x="8299" y="8238"/>
                    <a:pt x="8299" y="8238"/>
                    <a:pt x="8299" y="8268"/>
                  </a:cubicBezTo>
                  <a:cubicBezTo>
                    <a:pt x="8268" y="8299"/>
                    <a:pt x="8238" y="8329"/>
                    <a:pt x="8177" y="8329"/>
                  </a:cubicBezTo>
                  <a:cubicBezTo>
                    <a:pt x="8056" y="8360"/>
                    <a:pt x="7964" y="8420"/>
                    <a:pt x="7995" y="8572"/>
                  </a:cubicBezTo>
                  <a:cubicBezTo>
                    <a:pt x="8025" y="8633"/>
                    <a:pt x="8025" y="8694"/>
                    <a:pt x="7995" y="8755"/>
                  </a:cubicBezTo>
                  <a:cubicBezTo>
                    <a:pt x="7904" y="8937"/>
                    <a:pt x="7843" y="9119"/>
                    <a:pt x="7782" y="9332"/>
                  </a:cubicBezTo>
                  <a:cubicBezTo>
                    <a:pt x="7691" y="9575"/>
                    <a:pt x="7448" y="9758"/>
                    <a:pt x="7174" y="9788"/>
                  </a:cubicBezTo>
                  <a:cubicBezTo>
                    <a:pt x="7113" y="9788"/>
                    <a:pt x="7083" y="9758"/>
                    <a:pt x="7052" y="9727"/>
                  </a:cubicBezTo>
                  <a:cubicBezTo>
                    <a:pt x="6961" y="9697"/>
                    <a:pt x="6901" y="9636"/>
                    <a:pt x="6840" y="9575"/>
                  </a:cubicBezTo>
                  <a:cubicBezTo>
                    <a:pt x="6779" y="9545"/>
                    <a:pt x="6749" y="9454"/>
                    <a:pt x="6688" y="9454"/>
                  </a:cubicBezTo>
                  <a:cubicBezTo>
                    <a:pt x="6657" y="9423"/>
                    <a:pt x="6627" y="9545"/>
                    <a:pt x="6597" y="9606"/>
                  </a:cubicBezTo>
                  <a:cubicBezTo>
                    <a:pt x="6505" y="9849"/>
                    <a:pt x="6293" y="10001"/>
                    <a:pt x="6049" y="10031"/>
                  </a:cubicBezTo>
                  <a:cubicBezTo>
                    <a:pt x="5989" y="10031"/>
                    <a:pt x="5958" y="10001"/>
                    <a:pt x="5928" y="9971"/>
                  </a:cubicBezTo>
                  <a:cubicBezTo>
                    <a:pt x="5897" y="9940"/>
                    <a:pt x="5867" y="9910"/>
                    <a:pt x="5837" y="9849"/>
                  </a:cubicBezTo>
                  <a:cubicBezTo>
                    <a:pt x="5715" y="9697"/>
                    <a:pt x="5593" y="9636"/>
                    <a:pt x="5472" y="9727"/>
                  </a:cubicBezTo>
                  <a:cubicBezTo>
                    <a:pt x="5198" y="9879"/>
                    <a:pt x="4955" y="10001"/>
                    <a:pt x="4864" y="10335"/>
                  </a:cubicBezTo>
                  <a:cubicBezTo>
                    <a:pt x="4834" y="10366"/>
                    <a:pt x="4803" y="10426"/>
                    <a:pt x="4773" y="10426"/>
                  </a:cubicBezTo>
                  <a:cubicBezTo>
                    <a:pt x="4408" y="10700"/>
                    <a:pt x="4074" y="10974"/>
                    <a:pt x="3739" y="11308"/>
                  </a:cubicBezTo>
                  <a:cubicBezTo>
                    <a:pt x="3496" y="11460"/>
                    <a:pt x="3375" y="11733"/>
                    <a:pt x="3466" y="12007"/>
                  </a:cubicBezTo>
                  <a:cubicBezTo>
                    <a:pt x="3496" y="12129"/>
                    <a:pt x="3527" y="12220"/>
                    <a:pt x="3557" y="12341"/>
                  </a:cubicBezTo>
                  <a:cubicBezTo>
                    <a:pt x="3587" y="12463"/>
                    <a:pt x="3557" y="12585"/>
                    <a:pt x="3496" y="12645"/>
                  </a:cubicBezTo>
                  <a:cubicBezTo>
                    <a:pt x="3314" y="12828"/>
                    <a:pt x="3253" y="13101"/>
                    <a:pt x="3344" y="13344"/>
                  </a:cubicBezTo>
                  <a:cubicBezTo>
                    <a:pt x="3375" y="13496"/>
                    <a:pt x="3405" y="13648"/>
                    <a:pt x="3466" y="13800"/>
                  </a:cubicBezTo>
                  <a:cubicBezTo>
                    <a:pt x="3496" y="13892"/>
                    <a:pt x="3557" y="13952"/>
                    <a:pt x="3648" y="13983"/>
                  </a:cubicBezTo>
                  <a:cubicBezTo>
                    <a:pt x="3739" y="14013"/>
                    <a:pt x="3831" y="14044"/>
                    <a:pt x="3922" y="14044"/>
                  </a:cubicBezTo>
                  <a:cubicBezTo>
                    <a:pt x="4074" y="13983"/>
                    <a:pt x="4256" y="13952"/>
                    <a:pt x="4438" y="13983"/>
                  </a:cubicBezTo>
                  <a:lnTo>
                    <a:pt x="4438" y="13983"/>
                  </a:lnTo>
                  <a:lnTo>
                    <a:pt x="4438" y="13922"/>
                  </a:lnTo>
                  <a:lnTo>
                    <a:pt x="4438" y="13800"/>
                  </a:lnTo>
                  <a:lnTo>
                    <a:pt x="4438" y="13740"/>
                  </a:lnTo>
                  <a:cubicBezTo>
                    <a:pt x="4438" y="13709"/>
                    <a:pt x="4499" y="13740"/>
                    <a:pt x="4469" y="13800"/>
                  </a:cubicBezTo>
                  <a:cubicBezTo>
                    <a:pt x="4438" y="13861"/>
                    <a:pt x="4438" y="13892"/>
                    <a:pt x="4408" y="13922"/>
                  </a:cubicBezTo>
                  <a:lnTo>
                    <a:pt x="4408" y="13983"/>
                  </a:lnTo>
                  <a:lnTo>
                    <a:pt x="4408" y="13983"/>
                  </a:lnTo>
                  <a:cubicBezTo>
                    <a:pt x="4378" y="14104"/>
                    <a:pt x="4378" y="14196"/>
                    <a:pt x="4347" y="14317"/>
                  </a:cubicBezTo>
                  <a:cubicBezTo>
                    <a:pt x="4347" y="14469"/>
                    <a:pt x="4286" y="14621"/>
                    <a:pt x="4134" y="14712"/>
                  </a:cubicBezTo>
                  <a:cubicBezTo>
                    <a:pt x="4043" y="14803"/>
                    <a:pt x="4043" y="14925"/>
                    <a:pt x="4104" y="15016"/>
                  </a:cubicBezTo>
                  <a:cubicBezTo>
                    <a:pt x="4134" y="15107"/>
                    <a:pt x="4134" y="15199"/>
                    <a:pt x="4074" y="15290"/>
                  </a:cubicBezTo>
                  <a:cubicBezTo>
                    <a:pt x="4043" y="15351"/>
                    <a:pt x="4013" y="15381"/>
                    <a:pt x="3983" y="15442"/>
                  </a:cubicBezTo>
                  <a:cubicBezTo>
                    <a:pt x="3952" y="15503"/>
                    <a:pt x="3952" y="15563"/>
                    <a:pt x="4013" y="15594"/>
                  </a:cubicBezTo>
                  <a:cubicBezTo>
                    <a:pt x="4195" y="15655"/>
                    <a:pt x="4378" y="15715"/>
                    <a:pt x="4530" y="15472"/>
                  </a:cubicBezTo>
                  <a:cubicBezTo>
                    <a:pt x="4530" y="15472"/>
                    <a:pt x="4590" y="15442"/>
                    <a:pt x="4590" y="15442"/>
                  </a:cubicBezTo>
                  <a:cubicBezTo>
                    <a:pt x="4773" y="15624"/>
                    <a:pt x="5016" y="15746"/>
                    <a:pt x="5077" y="16019"/>
                  </a:cubicBezTo>
                  <a:cubicBezTo>
                    <a:pt x="5077" y="16080"/>
                    <a:pt x="5168" y="16080"/>
                    <a:pt x="5229" y="16019"/>
                  </a:cubicBezTo>
                  <a:cubicBezTo>
                    <a:pt x="5259" y="15958"/>
                    <a:pt x="5229" y="15989"/>
                    <a:pt x="5259" y="15989"/>
                  </a:cubicBezTo>
                  <a:cubicBezTo>
                    <a:pt x="5350" y="15837"/>
                    <a:pt x="5350" y="15837"/>
                    <a:pt x="5563" y="15928"/>
                  </a:cubicBezTo>
                  <a:cubicBezTo>
                    <a:pt x="5624" y="15958"/>
                    <a:pt x="5685" y="15958"/>
                    <a:pt x="5776" y="15958"/>
                  </a:cubicBezTo>
                  <a:cubicBezTo>
                    <a:pt x="5837" y="15958"/>
                    <a:pt x="5897" y="15928"/>
                    <a:pt x="5958" y="15928"/>
                  </a:cubicBezTo>
                  <a:cubicBezTo>
                    <a:pt x="5989" y="15928"/>
                    <a:pt x="6019" y="15928"/>
                    <a:pt x="6019" y="15928"/>
                  </a:cubicBezTo>
                  <a:cubicBezTo>
                    <a:pt x="6080" y="15958"/>
                    <a:pt x="6080" y="15989"/>
                    <a:pt x="6019" y="16019"/>
                  </a:cubicBezTo>
                  <a:cubicBezTo>
                    <a:pt x="5837" y="16171"/>
                    <a:pt x="5715" y="16354"/>
                    <a:pt x="5624" y="16536"/>
                  </a:cubicBezTo>
                  <a:cubicBezTo>
                    <a:pt x="5381" y="17022"/>
                    <a:pt x="5016" y="17417"/>
                    <a:pt x="4560" y="17691"/>
                  </a:cubicBezTo>
                  <a:cubicBezTo>
                    <a:pt x="4408" y="17752"/>
                    <a:pt x="4286" y="17873"/>
                    <a:pt x="4104" y="17965"/>
                  </a:cubicBezTo>
                  <a:cubicBezTo>
                    <a:pt x="3831" y="18056"/>
                    <a:pt x="3587" y="18238"/>
                    <a:pt x="3314" y="18360"/>
                  </a:cubicBezTo>
                  <a:cubicBezTo>
                    <a:pt x="3162" y="18451"/>
                    <a:pt x="3010" y="18572"/>
                    <a:pt x="2919" y="18694"/>
                  </a:cubicBezTo>
                  <a:cubicBezTo>
                    <a:pt x="2858" y="18785"/>
                    <a:pt x="2736" y="18816"/>
                    <a:pt x="2676" y="18755"/>
                  </a:cubicBezTo>
                  <a:cubicBezTo>
                    <a:pt x="2463" y="18694"/>
                    <a:pt x="2250" y="18755"/>
                    <a:pt x="2068" y="18846"/>
                  </a:cubicBezTo>
                  <a:cubicBezTo>
                    <a:pt x="1916" y="18968"/>
                    <a:pt x="1764" y="19059"/>
                    <a:pt x="1642" y="19180"/>
                  </a:cubicBezTo>
                  <a:cubicBezTo>
                    <a:pt x="1429" y="19393"/>
                    <a:pt x="1125" y="19515"/>
                    <a:pt x="852" y="19515"/>
                  </a:cubicBezTo>
                  <a:cubicBezTo>
                    <a:pt x="730" y="19515"/>
                    <a:pt x="609" y="19545"/>
                    <a:pt x="487" y="19545"/>
                  </a:cubicBezTo>
                  <a:cubicBezTo>
                    <a:pt x="305" y="19576"/>
                    <a:pt x="122" y="19697"/>
                    <a:pt x="31" y="19880"/>
                  </a:cubicBezTo>
                  <a:cubicBezTo>
                    <a:pt x="1" y="19940"/>
                    <a:pt x="1" y="19971"/>
                    <a:pt x="31" y="20001"/>
                  </a:cubicBezTo>
                  <a:cubicBezTo>
                    <a:pt x="31" y="20062"/>
                    <a:pt x="92" y="20062"/>
                    <a:pt x="122" y="20092"/>
                  </a:cubicBezTo>
                  <a:cubicBezTo>
                    <a:pt x="183" y="20092"/>
                    <a:pt x="244" y="20062"/>
                    <a:pt x="335" y="20031"/>
                  </a:cubicBezTo>
                  <a:cubicBezTo>
                    <a:pt x="457" y="20001"/>
                    <a:pt x="609" y="20031"/>
                    <a:pt x="730" y="20001"/>
                  </a:cubicBezTo>
                  <a:cubicBezTo>
                    <a:pt x="821" y="20001"/>
                    <a:pt x="913" y="19971"/>
                    <a:pt x="973" y="19910"/>
                  </a:cubicBezTo>
                  <a:cubicBezTo>
                    <a:pt x="1125" y="19758"/>
                    <a:pt x="1308" y="19667"/>
                    <a:pt x="1520" y="19697"/>
                  </a:cubicBezTo>
                  <a:cubicBezTo>
                    <a:pt x="1794" y="19697"/>
                    <a:pt x="2037" y="19515"/>
                    <a:pt x="2159" y="19272"/>
                  </a:cubicBezTo>
                  <a:lnTo>
                    <a:pt x="2159" y="19241"/>
                  </a:lnTo>
                  <a:lnTo>
                    <a:pt x="2220" y="19241"/>
                  </a:lnTo>
                  <a:lnTo>
                    <a:pt x="2189" y="19272"/>
                  </a:lnTo>
                  <a:lnTo>
                    <a:pt x="2341" y="19545"/>
                  </a:lnTo>
                  <a:cubicBezTo>
                    <a:pt x="2402" y="19606"/>
                    <a:pt x="2402" y="19606"/>
                    <a:pt x="2463" y="19484"/>
                  </a:cubicBezTo>
                  <a:cubicBezTo>
                    <a:pt x="2493" y="19454"/>
                    <a:pt x="2493" y="19393"/>
                    <a:pt x="2524" y="19393"/>
                  </a:cubicBezTo>
                  <a:cubicBezTo>
                    <a:pt x="2736" y="19332"/>
                    <a:pt x="2919" y="19272"/>
                    <a:pt x="3131" y="19272"/>
                  </a:cubicBezTo>
                  <a:cubicBezTo>
                    <a:pt x="3223" y="19272"/>
                    <a:pt x="3283" y="19332"/>
                    <a:pt x="3375" y="19241"/>
                  </a:cubicBezTo>
                  <a:cubicBezTo>
                    <a:pt x="3466" y="19180"/>
                    <a:pt x="3587" y="19120"/>
                    <a:pt x="3739" y="19059"/>
                  </a:cubicBezTo>
                  <a:cubicBezTo>
                    <a:pt x="3922" y="18968"/>
                    <a:pt x="4165" y="18937"/>
                    <a:pt x="4256" y="18694"/>
                  </a:cubicBezTo>
                  <a:cubicBezTo>
                    <a:pt x="4408" y="18603"/>
                    <a:pt x="4560" y="18512"/>
                    <a:pt x="4742" y="18421"/>
                  </a:cubicBezTo>
                  <a:cubicBezTo>
                    <a:pt x="4773" y="18390"/>
                    <a:pt x="4864" y="18421"/>
                    <a:pt x="4925" y="18451"/>
                  </a:cubicBezTo>
                  <a:cubicBezTo>
                    <a:pt x="4955" y="18390"/>
                    <a:pt x="4986" y="18299"/>
                    <a:pt x="5016" y="18299"/>
                  </a:cubicBezTo>
                  <a:cubicBezTo>
                    <a:pt x="5168" y="18238"/>
                    <a:pt x="5320" y="18177"/>
                    <a:pt x="5472" y="18117"/>
                  </a:cubicBezTo>
                  <a:cubicBezTo>
                    <a:pt x="5593" y="18056"/>
                    <a:pt x="5745" y="17934"/>
                    <a:pt x="5806" y="17782"/>
                  </a:cubicBezTo>
                  <a:cubicBezTo>
                    <a:pt x="5837" y="17752"/>
                    <a:pt x="5867" y="17691"/>
                    <a:pt x="5928" y="17661"/>
                  </a:cubicBezTo>
                  <a:cubicBezTo>
                    <a:pt x="6232" y="17448"/>
                    <a:pt x="6566" y="17296"/>
                    <a:pt x="6901" y="17174"/>
                  </a:cubicBezTo>
                  <a:cubicBezTo>
                    <a:pt x="7144" y="17144"/>
                    <a:pt x="7356" y="16992"/>
                    <a:pt x="7508" y="16810"/>
                  </a:cubicBezTo>
                  <a:cubicBezTo>
                    <a:pt x="7569" y="16718"/>
                    <a:pt x="7660" y="16658"/>
                    <a:pt x="7782" y="16597"/>
                  </a:cubicBezTo>
                  <a:cubicBezTo>
                    <a:pt x="7843" y="16566"/>
                    <a:pt x="7934" y="16536"/>
                    <a:pt x="8025" y="16475"/>
                  </a:cubicBezTo>
                  <a:cubicBezTo>
                    <a:pt x="8147" y="16414"/>
                    <a:pt x="8177" y="16262"/>
                    <a:pt x="8116" y="16141"/>
                  </a:cubicBezTo>
                  <a:cubicBezTo>
                    <a:pt x="8086" y="16080"/>
                    <a:pt x="8056" y="16019"/>
                    <a:pt x="8025" y="15958"/>
                  </a:cubicBezTo>
                  <a:cubicBezTo>
                    <a:pt x="7964" y="15867"/>
                    <a:pt x="7995" y="15776"/>
                    <a:pt x="8056" y="15715"/>
                  </a:cubicBezTo>
                  <a:cubicBezTo>
                    <a:pt x="8177" y="15563"/>
                    <a:pt x="8359" y="15503"/>
                    <a:pt x="8542" y="15533"/>
                  </a:cubicBezTo>
                  <a:cubicBezTo>
                    <a:pt x="8663" y="15563"/>
                    <a:pt x="8785" y="15533"/>
                    <a:pt x="8876" y="15472"/>
                  </a:cubicBezTo>
                  <a:cubicBezTo>
                    <a:pt x="8998" y="15351"/>
                    <a:pt x="9150" y="15259"/>
                    <a:pt x="9211" y="15047"/>
                  </a:cubicBezTo>
                  <a:cubicBezTo>
                    <a:pt x="9241" y="14955"/>
                    <a:pt x="9332" y="14864"/>
                    <a:pt x="9454" y="14864"/>
                  </a:cubicBezTo>
                  <a:cubicBezTo>
                    <a:pt x="9545" y="14864"/>
                    <a:pt x="9636" y="14834"/>
                    <a:pt x="9697" y="14743"/>
                  </a:cubicBezTo>
                  <a:cubicBezTo>
                    <a:pt x="9910" y="14348"/>
                    <a:pt x="10335" y="14226"/>
                    <a:pt x="10730" y="14044"/>
                  </a:cubicBezTo>
                  <a:cubicBezTo>
                    <a:pt x="10852" y="13983"/>
                    <a:pt x="11004" y="14074"/>
                    <a:pt x="11004" y="14226"/>
                  </a:cubicBezTo>
                  <a:cubicBezTo>
                    <a:pt x="11034" y="14287"/>
                    <a:pt x="11034" y="14378"/>
                    <a:pt x="11004" y="14439"/>
                  </a:cubicBezTo>
                  <a:cubicBezTo>
                    <a:pt x="11004" y="14469"/>
                    <a:pt x="10943" y="14499"/>
                    <a:pt x="10913" y="14499"/>
                  </a:cubicBezTo>
                  <a:cubicBezTo>
                    <a:pt x="10670" y="14348"/>
                    <a:pt x="10396" y="14378"/>
                    <a:pt x="10153" y="14530"/>
                  </a:cubicBezTo>
                  <a:cubicBezTo>
                    <a:pt x="10092" y="14560"/>
                    <a:pt x="10062" y="14621"/>
                    <a:pt x="10031" y="14682"/>
                  </a:cubicBezTo>
                  <a:cubicBezTo>
                    <a:pt x="9879" y="14986"/>
                    <a:pt x="9667" y="15259"/>
                    <a:pt x="9423" y="15472"/>
                  </a:cubicBezTo>
                  <a:cubicBezTo>
                    <a:pt x="9332" y="15563"/>
                    <a:pt x="9332" y="15715"/>
                    <a:pt x="9423" y="15776"/>
                  </a:cubicBezTo>
                  <a:cubicBezTo>
                    <a:pt x="9454" y="15837"/>
                    <a:pt x="9454" y="15837"/>
                    <a:pt x="9423" y="15867"/>
                  </a:cubicBezTo>
                  <a:lnTo>
                    <a:pt x="9059" y="16080"/>
                  </a:lnTo>
                  <a:cubicBezTo>
                    <a:pt x="8998" y="16110"/>
                    <a:pt x="8967" y="16202"/>
                    <a:pt x="9028" y="16262"/>
                  </a:cubicBezTo>
                  <a:cubicBezTo>
                    <a:pt x="9059" y="16293"/>
                    <a:pt x="9119" y="16354"/>
                    <a:pt x="9150" y="16354"/>
                  </a:cubicBezTo>
                  <a:cubicBezTo>
                    <a:pt x="9271" y="16384"/>
                    <a:pt x="9393" y="16354"/>
                    <a:pt x="9484" y="16293"/>
                  </a:cubicBezTo>
                  <a:cubicBezTo>
                    <a:pt x="9697" y="16202"/>
                    <a:pt x="9910" y="16110"/>
                    <a:pt x="10122" y="16050"/>
                  </a:cubicBezTo>
                  <a:cubicBezTo>
                    <a:pt x="10214" y="16019"/>
                    <a:pt x="10274" y="15989"/>
                    <a:pt x="10366" y="15958"/>
                  </a:cubicBezTo>
                  <a:cubicBezTo>
                    <a:pt x="10548" y="15806"/>
                    <a:pt x="10791" y="15746"/>
                    <a:pt x="11004" y="15776"/>
                  </a:cubicBezTo>
                  <a:cubicBezTo>
                    <a:pt x="11065" y="15776"/>
                    <a:pt x="11126" y="15746"/>
                    <a:pt x="11186" y="15715"/>
                  </a:cubicBezTo>
                  <a:cubicBezTo>
                    <a:pt x="11308" y="15655"/>
                    <a:pt x="11369" y="15594"/>
                    <a:pt x="11460" y="15503"/>
                  </a:cubicBezTo>
                  <a:cubicBezTo>
                    <a:pt x="11521" y="15411"/>
                    <a:pt x="11581" y="15442"/>
                    <a:pt x="11673" y="15503"/>
                  </a:cubicBezTo>
                  <a:lnTo>
                    <a:pt x="11794" y="15503"/>
                  </a:lnTo>
                  <a:cubicBezTo>
                    <a:pt x="11825" y="15381"/>
                    <a:pt x="11855" y="15290"/>
                    <a:pt x="11764" y="15229"/>
                  </a:cubicBezTo>
                  <a:cubicBezTo>
                    <a:pt x="11673" y="15168"/>
                    <a:pt x="11642" y="15077"/>
                    <a:pt x="11612" y="15016"/>
                  </a:cubicBezTo>
                  <a:cubicBezTo>
                    <a:pt x="11551" y="14864"/>
                    <a:pt x="11612" y="14743"/>
                    <a:pt x="11703" y="14651"/>
                  </a:cubicBezTo>
                  <a:cubicBezTo>
                    <a:pt x="11764" y="14591"/>
                    <a:pt x="11855" y="14591"/>
                    <a:pt x="11885" y="14651"/>
                  </a:cubicBezTo>
                  <a:cubicBezTo>
                    <a:pt x="11916" y="14773"/>
                    <a:pt x="11977" y="14895"/>
                    <a:pt x="12159" y="14834"/>
                  </a:cubicBezTo>
                  <a:cubicBezTo>
                    <a:pt x="12250" y="14834"/>
                    <a:pt x="12372" y="14834"/>
                    <a:pt x="12463" y="14834"/>
                  </a:cubicBezTo>
                  <a:lnTo>
                    <a:pt x="12463" y="14834"/>
                  </a:lnTo>
                  <a:lnTo>
                    <a:pt x="12493" y="14803"/>
                  </a:lnTo>
                  <a:lnTo>
                    <a:pt x="12493" y="14834"/>
                  </a:lnTo>
                  <a:lnTo>
                    <a:pt x="12493" y="14834"/>
                  </a:lnTo>
                  <a:cubicBezTo>
                    <a:pt x="12463" y="14895"/>
                    <a:pt x="12463" y="14955"/>
                    <a:pt x="12493" y="15016"/>
                  </a:cubicBezTo>
                  <a:cubicBezTo>
                    <a:pt x="12493" y="15290"/>
                    <a:pt x="12676" y="15503"/>
                    <a:pt x="12919" y="15594"/>
                  </a:cubicBezTo>
                  <a:cubicBezTo>
                    <a:pt x="13071" y="15655"/>
                    <a:pt x="13192" y="15776"/>
                    <a:pt x="13253" y="15928"/>
                  </a:cubicBezTo>
                  <a:cubicBezTo>
                    <a:pt x="13284" y="15989"/>
                    <a:pt x="13284" y="16050"/>
                    <a:pt x="13314" y="16110"/>
                  </a:cubicBezTo>
                  <a:cubicBezTo>
                    <a:pt x="13344" y="16202"/>
                    <a:pt x="13436" y="16262"/>
                    <a:pt x="13527" y="16262"/>
                  </a:cubicBezTo>
                  <a:cubicBezTo>
                    <a:pt x="13618" y="16293"/>
                    <a:pt x="13709" y="16293"/>
                    <a:pt x="13800" y="16293"/>
                  </a:cubicBezTo>
                  <a:cubicBezTo>
                    <a:pt x="14013" y="16293"/>
                    <a:pt x="14195" y="16384"/>
                    <a:pt x="14347" y="16506"/>
                  </a:cubicBezTo>
                  <a:cubicBezTo>
                    <a:pt x="14408" y="16566"/>
                    <a:pt x="14469" y="16597"/>
                    <a:pt x="14530" y="16627"/>
                  </a:cubicBezTo>
                  <a:lnTo>
                    <a:pt x="14530" y="16627"/>
                  </a:lnTo>
                  <a:lnTo>
                    <a:pt x="14560" y="16627"/>
                  </a:lnTo>
                  <a:lnTo>
                    <a:pt x="14560" y="16658"/>
                  </a:lnTo>
                  <a:lnTo>
                    <a:pt x="14560" y="16658"/>
                  </a:lnTo>
                  <a:cubicBezTo>
                    <a:pt x="14591" y="16688"/>
                    <a:pt x="14621" y="16749"/>
                    <a:pt x="14682" y="16810"/>
                  </a:cubicBezTo>
                  <a:cubicBezTo>
                    <a:pt x="14803" y="16962"/>
                    <a:pt x="15016" y="17053"/>
                    <a:pt x="15199" y="16992"/>
                  </a:cubicBezTo>
                  <a:cubicBezTo>
                    <a:pt x="15229" y="16992"/>
                    <a:pt x="15259" y="16992"/>
                    <a:pt x="15259" y="16992"/>
                  </a:cubicBezTo>
                  <a:cubicBezTo>
                    <a:pt x="15320" y="17022"/>
                    <a:pt x="15351" y="17083"/>
                    <a:pt x="15320" y="17114"/>
                  </a:cubicBezTo>
                  <a:cubicBezTo>
                    <a:pt x="15168" y="17205"/>
                    <a:pt x="15168" y="17417"/>
                    <a:pt x="15320" y="17509"/>
                  </a:cubicBezTo>
                  <a:cubicBezTo>
                    <a:pt x="15381" y="17600"/>
                    <a:pt x="15442" y="17661"/>
                    <a:pt x="15502" y="17721"/>
                  </a:cubicBezTo>
                  <a:cubicBezTo>
                    <a:pt x="15594" y="17782"/>
                    <a:pt x="15685" y="17813"/>
                    <a:pt x="15685" y="17965"/>
                  </a:cubicBezTo>
                  <a:cubicBezTo>
                    <a:pt x="15685" y="18056"/>
                    <a:pt x="15685" y="18147"/>
                    <a:pt x="15715" y="18238"/>
                  </a:cubicBezTo>
                  <a:cubicBezTo>
                    <a:pt x="15746" y="18421"/>
                    <a:pt x="15837" y="18603"/>
                    <a:pt x="15989" y="18755"/>
                  </a:cubicBezTo>
                  <a:cubicBezTo>
                    <a:pt x="16050" y="18846"/>
                    <a:pt x="16171" y="18907"/>
                    <a:pt x="16293" y="18876"/>
                  </a:cubicBezTo>
                  <a:cubicBezTo>
                    <a:pt x="16384" y="18876"/>
                    <a:pt x="16445" y="18785"/>
                    <a:pt x="16414" y="18694"/>
                  </a:cubicBezTo>
                  <a:cubicBezTo>
                    <a:pt x="16414" y="18633"/>
                    <a:pt x="16384" y="18572"/>
                    <a:pt x="16384" y="18512"/>
                  </a:cubicBezTo>
                  <a:cubicBezTo>
                    <a:pt x="16354" y="18481"/>
                    <a:pt x="16354" y="18451"/>
                    <a:pt x="16384" y="18451"/>
                  </a:cubicBezTo>
                  <a:cubicBezTo>
                    <a:pt x="16414" y="18390"/>
                    <a:pt x="16445" y="18390"/>
                    <a:pt x="16445" y="18481"/>
                  </a:cubicBezTo>
                  <a:cubicBezTo>
                    <a:pt x="16506" y="18542"/>
                    <a:pt x="16536" y="18633"/>
                    <a:pt x="16536" y="18724"/>
                  </a:cubicBezTo>
                  <a:cubicBezTo>
                    <a:pt x="16566" y="18846"/>
                    <a:pt x="16627" y="18968"/>
                    <a:pt x="16749" y="19059"/>
                  </a:cubicBezTo>
                  <a:cubicBezTo>
                    <a:pt x="16749" y="19089"/>
                    <a:pt x="16749" y="19120"/>
                    <a:pt x="16749" y="19120"/>
                  </a:cubicBezTo>
                  <a:cubicBezTo>
                    <a:pt x="16718" y="19180"/>
                    <a:pt x="16658" y="19180"/>
                    <a:pt x="16627" y="19150"/>
                  </a:cubicBezTo>
                  <a:cubicBezTo>
                    <a:pt x="16597" y="19120"/>
                    <a:pt x="16536" y="19089"/>
                    <a:pt x="16506" y="19089"/>
                  </a:cubicBezTo>
                  <a:cubicBezTo>
                    <a:pt x="16354" y="19059"/>
                    <a:pt x="16232" y="19120"/>
                    <a:pt x="16171" y="19241"/>
                  </a:cubicBezTo>
                  <a:cubicBezTo>
                    <a:pt x="16110" y="19363"/>
                    <a:pt x="16080" y="19484"/>
                    <a:pt x="16080" y="19606"/>
                  </a:cubicBezTo>
                  <a:cubicBezTo>
                    <a:pt x="16110" y="19758"/>
                    <a:pt x="16141" y="19880"/>
                    <a:pt x="16171" y="20001"/>
                  </a:cubicBezTo>
                  <a:lnTo>
                    <a:pt x="16141" y="20001"/>
                  </a:lnTo>
                  <a:lnTo>
                    <a:pt x="16141" y="20062"/>
                  </a:lnTo>
                  <a:lnTo>
                    <a:pt x="16141" y="20031"/>
                  </a:lnTo>
                  <a:cubicBezTo>
                    <a:pt x="16232" y="20123"/>
                    <a:pt x="16262" y="20275"/>
                    <a:pt x="16232" y="20396"/>
                  </a:cubicBezTo>
                  <a:cubicBezTo>
                    <a:pt x="16141" y="20609"/>
                    <a:pt x="16110" y="20822"/>
                    <a:pt x="16141" y="21065"/>
                  </a:cubicBezTo>
                  <a:cubicBezTo>
                    <a:pt x="16141" y="21065"/>
                    <a:pt x="16171" y="21126"/>
                    <a:pt x="16171" y="21126"/>
                  </a:cubicBezTo>
                  <a:cubicBezTo>
                    <a:pt x="16202" y="21126"/>
                    <a:pt x="16293" y="21126"/>
                    <a:pt x="16293" y="21065"/>
                  </a:cubicBezTo>
                  <a:cubicBezTo>
                    <a:pt x="16384" y="20943"/>
                    <a:pt x="16445" y="20791"/>
                    <a:pt x="16536" y="20639"/>
                  </a:cubicBezTo>
                  <a:lnTo>
                    <a:pt x="16536" y="20579"/>
                  </a:lnTo>
                  <a:lnTo>
                    <a:pt x="16566" y="20579"/>
                  </a:lnTo>
                  <a:cubicBezTo>
                    <a:pt x="16627" y="20487"/>
                    <a:pt x="16718" y="20457"/>
                    <a:pt x="16810" y="20457"/>
                  </a:cubicBezTo>
                  <a:lnTo>
                    <a:pt x="16810" y="20457"/>
                  </a:lnTo>
                  <a:lnTo>
                    <a:pt x="16810" y="20457"/>
                  </a:lnTo>
                  <a:cubicBezTo>
                    <a:pt x="16810" y="20457"/>
                    <a:pt x="16810" y="20427"/>
                    <a:pt x="16810" y="20427"/>
                  </a:cubicBezTo>
                  <a:cubicBezTo>
                    <a:pt x="17022" y="20183"/>
                    <a:pt x="17174" y="19910"/>
                    <a:pt x="17296" y="19636"/>
                  </a:cubicBezTo>
                  <a:cubicBezTo>
                    <a:pt x="17296" y="19606"/>
                    <a:pt x="17357" y="19606"/>
                    <a:pt x="17387" y="19606"/>
                  </a:cubicBezTo>
                  <a:cubicBezTo>
                    <a:pt x="17448" y="19606"/>
                    <a:pt x="17448" y="19636"/>
                    <a:pt x="17448" y="19667"/>
                  </a:cubicBezTo>
                  <a:cubicBezTo>
                    <a:pt x="17448" y="19728"/>
                    <a:pt x="17448" y="19788"/>
                    <a:pt x="17448" y="19849"/>
                  </a:cubicBezTo>
                  <a:cubicBezTo>
                    <a:pt x="17387" y="20001"/>
                    <a:pt x="17326" y="20153"/>
                    <a:pt x="17265" y="20275"/>
                  </a:cubicBezTo>
                  <a:cubicBezTo>
                    <a:pt x="17235" y="20396"/>
                    <a:pt x="17265" y="20487"/>
                    <a:pt x="17326" y="20579"/>
                  </a:cubicBezTo>
                  <a:lnTo>
                    <a:pt x="17357" y="20579"/>
                  </a:lnTo>
                  <a:lnTo>
                    <a:pt x="17357" y="20609"/>
                  </a:lnTo>
                  <a:cubicBezTo>
                    <a:pt x="17417" y="20670"/>
                    <a:pt x="17448" y="20761"/>
                    <a:pt x="17448" y="20852"/>
                  </a:cubicBezTo>
                  <a:lnTo>
                    <a:pt x="17478" y="20852"/>
                  </a:lnTo>
                  <a:lnTo>
                    <a:pt x="17478" y="20883"/>
                  </a:lnTo>
                  <a:lnTo>
                    <a:pt x="17448" y="20883"/>
                  </a:lnTo>
                  <a:cubicBezTo>
                    <a:pt x="17448" y="20883"/>
                    <a:pt x="17448" y="20852"/>
                    <a:pt x="17448" y="20852"/>
                  </a:cubicBezTo>
                  <a:cubicBezTo>
                    <a:pt x="17387" y="20791"/>
                    <a:pt x="17357" y="20700"/>
                    <a:pt x="17357" y="20639"/>
                  </a:cubicBezTo>
                  <a:lnTo>
                    <a:pt x="17357" y="20609"/>
                  </a:lnTo>
                  <a:lnTo>
                    <a:pt x="17357" y="20579"/>
                  </a:lnTo>
                  <a:cubicBezTo>
                    <a:pt x="17296" y="20579"/>
                    <a:pt x="17205" y="20548"/>
                    <a:pt x="17144" y="20518"/>
                  </a:cubicBezTo>
                  <a:cubicBezTo>
                    <a:pt x="17053" y="20487"/>
                    <a:pt x="16931" y="20487"/>
                    <a:pt x="16840" y="20487"/>
                  </a:cubicBezTo>
                  <a:lnTo>
                    <a:pt x="16810" y="20487"/>
                  </a:lnTo>
                  <a:cubicBezTo>
                    <a:pt x="16749" y="20548"/>
                    <a:pt x="16658" y="20609"/>
                    <a:pt x="16566" y="20579"/>
                  </a:cubicBezTo>
                  <a:lnTo>
                    <a:pt x="16566" y="20609"/>
                  </a:lnTo>
                  <a:lnTo>
                    <a:pt x="16536" y="20639"/>
                  </a:lnTo>
                  <a:cubicBezTo>
                    <a:pt x="16536" y="20852"/>
                    <a:pt x="16506" y="21035"/>
                    <a:pt x="16445" y="21217"/>
                  </a:cubicBezTo>
                  <a:cubicBezTo>
                    <a:pt x="16414" y="21308"/>
                    <a:pt x="16475" y="21399"/>
                    <a:pt x="16566" y="21430"/>
                  </a:cubicBezTo>
                  <a:cubicBezTo>
                    <a:pt x="16627" y="21430"/>
                    <a:pt x="16658" y="21430"/>
                    <a:pt x="16688" y="21430"/>
                  </a:cubicBezTo>
                  <a:lnTo>
                    <a:pt x="16688" y="21430"/>
                  </a:lnTo>
                  <a:lnTo>
                    <a:pt x="16718" y="21399"/>
                  </a:lnTo>
                  <a:cubicBezTo>
                    <a:pt x="16749" y="21369"/>
                    <a:pt x="16749" y="21338"/>
                    <a:pt x="16749" y="21308"/>
                  </a:cubicBezTo>
                  <a:cubicBezTo>
                    <a:pt x="16749" y="21338"/>
                    <a:pt x="16779" y="21338"/>
                    <a:pt x="16749" y="21369"/>
                  </a:cubicBezTo>
                  <a:lnTo>
                    <a:pt x="16718" y="21399"/>
                  </a:lnTo>
                  <a:cubicBezTo>
                    <a:pt x="16718" y="21430"/>
                    <a:pt x="16718" y="21430"/>
                    <a:pt x="16688" y="21460"/>
                  </a:cubicBezTo>
                  <a:lnTo>
                    <a:pt x="16658" y="21460"/>
                  </a:lnTo>
                  <a:cubicBezTo>
                    <a:pt x="16658" y="21521"/>
                    <a:pt x="16627" y="21582"/>
                    <a:pt x="16658" y="21642"/>
                  </a:cubicBezTo>
                  <a:cubicBezTo>
                    <a:pt x="16749" y="21734"/>
                    <a:pt x="16779" y="21825"/>
                    <a:pt x="16749" y="21946"/>
                  </a:cubicBezTo>
                  <a:cubicBezTo>
                    <a:pt x="16718" y="22038"/>
                    <a:pt x="16688" y="22098"/>
                    <a:pt x="16658" y="22190"/>
                  </a:cubicBezTo>
                  <a:cubicBezTo>
                    <a:pt x="16658" y="22250"/>
                    <a:pt x="16627" y="22342"/>
                    <a:pt x="16658" y="22402"/>
                  </a:cubicBezTo>
                  <a:cubicBezTo>
                    <a:pt x="16779" y="22554"/>
                    <a:pt x="16749" y="22737"/>
                    <a:pt x="16840" y="22889"/>
                  </a:cubicBezTo>
                  <a:cubicBezTo>
                    <a:pt x="16870" y="22919"/>
                    <a:pt x="16901" y="22949"/>
                    <a:pt x="16961" y="22949"/>
                  </a:cubicBezTo>
                  <a:cubicBezTo>
                    <a:pt x="16992" y="22949"/>
                    <a:pt x="17022" y="22919"/>
                    <a:pt x="17053" y="22889"/>
                  </a:cubicBezTo>
                  <a:cubicBezTo>
                    <a:pt x="17174" y="22706"/>
                    <a:pt x="17235" y="22494"/>
                    <a:pt x="17265" y="22281"/>
                  </a:cubicBezTo>
                  <a:lnTo>
                    <a:pt x="17265" y="22281"/>
                  </a:lnTo>
                  <a:cubicBezTo>
                    <a:pt x="17265" y="22250"/>
                    <a:pt x="17265" y="22250"/>
                    <a:pt x="17265" y="22220"/>
                  </a:cubicBezTo>
                  <a:lnTo>
                    <a:pt x="17205" y="22190"/>
                  </a:lnTo>
                  <a:lnTo>
                    <a:pt x="17235" y="22190"/>
                  </a:lnTo>
                  <a:lnTo>
                    <a:pt x="17265" y="22220"/>
                  </a:lnTo>
                  <a:lnTo>
                    <a:pt x="17265" y="22220"/>
                  </a:lnTo>
                  <a:lnTo>
                    <a:pt x="17387" y="22220"/>
                  </a:lnTo>
                  <a:lnTo>
                    <a:pt x="17387" y="22220"/>
                  </a:lnTo>
                  <a:lnTo>
                    <a:pt x="17417" y="22190"/>
                  </a:lnTo>
                  <a:lnTo>
                    <a:pt x="17417" y="22250"/>
                  </a:lnTo>
                  <a:lnTo>
                    <a:pt x="17417" y="22250"/>
                  </a:lnTo>
                  <a:cubicBezTo>
                    <a:pt x="17478" y="22311"/>
                    <a:pt x="17509" y="22402"/>
                    <a:pt x="17569" y="22463"/>
                  </a:cubicBezTo>
                  <a:lnTo>
                    <a:pt x="17569" y="22463"/>
                  </a:lnTo>
                  <a:cubicBezTo>
                    <a:pt x="17569" y="22494"/>
                    <a:pt x="17569" y="22524"/>
                    <a:pt x="17569" y="22524"/>
                  </a:cubicBezTo>
                  <a:cubicBezTo>
                    <a:pt x="17600" y="22554"/>
                    <a:pt x="17600" y="22585"/>
                    <a:pt x="17600" y="22615"/>
                  </a:cubicBezTo>
                  <a:cubicBezTo>
                    <a:pt x="17600" y="22676"/>
                    <a:pt x="17600" y="22676"/>
                    <a:pt x="17569" y="22615"/>
                  </a:cubicBezTo>
                  <a:cubicBezTo>
                    <a:pt x="17569" y="22585"/>
                    <a:pt x="17569" y="22554"/>
                    <a:pt x="17569" y="22554"/>
                  </a:cubicBezTo>
                  <a:lnTo>
                    <a:pt x="17569" y="22554"/>
                  </a:lnTo>
                  <a:lnTo>
                    <a:pt x="17539" y="22524"/>
                  </a:lnTo>
                  <a:lnTo>
                    <a:pt x="17539" y="22524"/>
                  </a:lnTo>
                  <a:cubicBezTo>
                    <a:pt x="17448" y="22554"/>
                    <a:pt x="17417" y="22676"/>
                    <a:pt x="17448" y="22767"/>
                  </a:cubicBezTo>
                  <a:cubicBezTo>
                    <a:pt x="17448" y="22889"/>
                    <a:pt x="17509" y="22949"/>
                    <a:pt x="17600" y="22980"/>
                  </a:cubicBezTo>
                  <a:cubicBezTo>
                    <a:pt x="17661" y="23010"/>
                    <a:pt x="17721" y="23041"/>
                    <a:pt x="17782" y="23041"/>
                  </a:cubicBezTo>
                  <a:cubicBezTo>
                    <a:pt x="17873" y="23041"/>
                    <a:pt x="17904" y="23101"/>
                    <a:pt x="17843" y="23162"/>
                  </a:cubicBezTo>
                  <a:cubicBezTo>
                    <a:pt x="17721" y="23284"/>
                    <a:pt x="17630" y="23466"/>
                    <a:pt x="17630" y="23649"/>
                  </a:cubicBezTo>
                  <a:cubicBezTo>
                    <a:pt x="17630" y="23740"/>
                    <a:pt x="17539" y="23709"/>
                    <a:pt x="17478" y="23740"/>
                  </a:cubicBezTo>
                  <a:cubicBezTo>
                    <a:pt x="17417" y="23770"/>
                    <a:pt x="17387" y="23831"/>
                    <a:pt x="17448" y="23892"/>
                  </a:cubicBezTo>
                  <a:cubicBezTo>
                    <a:pt x="17600" y="24074"/>
                    <a:pt x="17569" y="24135"/>
                    <a:pt x="17387" y="24226"/>
                  </a:cubicBezTo>
                  <a:cubicBezTo>
                    <a:pt x="17357" y="24256"/>
                    <a:pt x="17296" y="24256"/>
                    <a:pt x="17296" y="24317"/>
                  </a:cubicBezTo>
                  <a:cubicBezTo>
                    <a:pt x="17357" y="24469"/>
                    <a:pt x="17478" y="24591"/>
                    <a:pt x="17600" y="24530"/>
                  </a:cubicBezTo>
                  <a:cubicBezTo>
                    <a:pt x="17721" y="24469"/>
                    <a:pt x="17904" y="24439"/>
                    <a:pt x="18056" y="24439"/>
                  </a:cubicBezTo>
                  <a:cubicBezTo>
                    <a:pt x="18056" y="24439"/>
                    <a:pt x="18117" y="24439"/>
                    <a:pt x="18117" y="24469"/>
                  </a:cubicBezTo>
                  <a:lnTo>
                    <a:pt x="18117" y="24560"/>
                  </a:lnTo>
                  <a:cubicBezTo>
                    <a:pt x="18056" y="24621"/>
                    <a:pt x="17965" y="24682"/>
                    <a:pt x="17904" y="24743"/>
                  </a:cubicBezTo>
                  <a:cubicBezTo>
                    <a:pt x="17782" y="24864"/>
                    <a:pt x="17721" y="25016"/>
                    <a:pt x="17752" y="25168"/>
                  </a:cubicBezTo>
                  <a:cubicBezTo>
                    <a:pt x="17752" y="25199"/>
                    <a:pt x="17782" y="25229"/>
                    <a:pt x="17813" y="25260"/>
                  </a:cubicBezTo>
                  <a:lnTo>
                    <a:pt x="17813" y="25260"/>
                  </a:lnTo>
                  <a:lnTo>
                    <a:pt x="17752" y="25260"/>
                  </a:lnTo>
                  <a:lnTo>
                    <a:pt x="17752" y="25229"/>
                  </a:lnTo>
                  <a:cubicBezTo>
                    <a:pt x="17782" y="25260"/>
                    <a:pt x="17752" y="25260"/>
                    <a:pt x="17752" y="25260"/>
                  </a:cubicBezTo>
                  <a:lnTo>
                    <a:pt x="17752" y="25290"/>
                  </a:lnTo>
                  <a:lnTo>
                    <a:pt x="18086" y="25655"/>
                  </a:lnTo>
                  <a:cubicBezTo>
                    <a:pt x="18147" y="25715"/>
                    <a:pt x="18147" y="25807"/>
                    <a:pt x="18117" y="25898"/>
                  </a:cubicBezTo>
                  <a:cubicBezTo>
                    <a:pt x="18086" y="25959"/>
                    <a:pt x="18056" y="26050"/>
                    <a:pt x="18025" y="26111"/>
                  </a:cubicBezTo>
                  <a:lnTo>
                    <a:pt x="18025" y="26111"/>
                  </a:lnTo>
                  <a:lnTo>
                    <a:pt x="18025" y="26111"/>
                  </a:lnTo>
                  <a:lnTo>
                    <a:pt x="18025" y="26111"/>
                  </a:lnTo>
                  <a:cubicBezTo>
                    <a:pt x="17995" y="26202"/>
                    <a:pt x="17995" y="26263"/>
                    <a:pt x="18025" y="26323"/>
                  </a:cubicBezTo>
                  <a:cubicBezTo>
                    <a:pt x="18056" y="26445"/>
                    <a:pt x="18056" y="26567"/>
                    <a:pt x="17965" y="26627"/>
                  </a:cubicBezTo>
                  <a:cubicBezTo>
                    <a:pt x="17965" y="26658"/>
                    <a:pt x="17965" y="26688"/>
                    <a:pt x="17934" y="26688"/>
                  </a:cubicBezTo>
                  <a:lnTo>
                    <a:pt x="18147" y="27083"/>
                  </a:lnTo>
                  <a:cubicBezTo>
                    <a:pt x="18268" y="27144"/>
                    <a:pt x="18390" y="27205"/>
                    <a:pt x="18451" y="27326"/>
                  </a:cubicBezTo>
                  <a:cubicBezTo>
                    <a:pt x="18542" y="27448"/>
                    <a:pt x="18664" y="27509"/>
                    <a:pt x="18785" y="27570"/>
                  </a:cubicBezTo>
                  <a:cubicBezTo>
                    <a:pt x="18876" y="27600"/>
                    <a:pt x="18998" y="27661"/>
                    <a:pt x="19089" y="27722"/>
                  </a:cubicBezTo>
                  <a:cubicBezTo>
                    <a:pt x="19150" y="27752"/>
                    <a:pt x="19180" y="27813"/>
                    <a:pt x="19150" y="27874"/>
                  </a:cubicBezTo>
                  <a:cubicBezTo>
                    <a:pt x="19089" y="28026"/>
                    <a:pt x="19089" y="28147"/>
                    <a:pt x="19120" y="28299"/>
                  </a:cubicBezTo>
                  <a:cubicBezTo>
                    <a:pt x="19150" y="28329"/>
                    <a:pt x="19180" y="28390"/>
                    <a:pt x="19211" y="28421"/>
                  </a:cubicBezTo>
                  <a:lnTo>
                    <a:pt x="19241" y="28421"/>
                  </a:lnTo>
                  <a:lnTo>
                    <a:pt x="19241" y="28451"/>
                  </a:lnTo>
                  <a:lnTo>
                    <a:pt x="19241" y="28451"/>
                  </a:lnTo>
                  <a:lnTo>
                    <a:pt x="19241" y="28451"/>
                  </a:lnTo>
                  <a:cubicBezTo>
                    <a:pt x="19241" y="28512"/>
                    <a:pt x="19241" y="28542"/>
                    <a:pt x="19272" y="28603"/>
                  </a:cubicBezTo>
                  <a:cubicBezTo>
                    <a:pt x="19302" y="28633"/>
                    <a:pt x="19393" y="28603"/>
                    <a:pt x="19454" y="28633"/>
                  </a:cubicBezTo>
                  <a:cubicBezTo>
                    <a:pt x="19545" y="28633"/>
                    <a:pt x="19606" y="28694"/>
                    <a:pt x="19636" y="28785"/>
                  </a:cubicBezTo>
                  <a:cubicBezTo>
                    <a:pt x="19697" y="28937"/>
                    <a:pt x="19727" y="29089"/>
                    <a:pt x="19819" y="29211"/>
                  </a:cubicBezTo>
                  <a:cubicBezTo>
                    <a:pt x="19879" y="29363"/>
                    <a:pt x="19849" y="29485"/>
                    <a:pt x="19758" y="29606"/>
                  </a:cubicBezTo>
                  <a:cubicBezTo>
                    <a:pt x="19758" y="29636"/>
                    <a:pt x="19727" y="29697"/>
                    <a:pt x="19697" y="29697"/>
                  </a:cubicBezTo>
                  <a:cubicBezTo>
                    <a:pt x="19636" y="29758"/>
                    <a:pt x="19545" y="29788"/>
                    <a:pt x="19515" y="29788"/>
                  </a:cubicBezTo>
                  <a:cubicBezTo>
                    <a:pt x="19302" y="29758"/>
                    <a:pt x="19120" y="29667"/>
                    <a:pt x="18968" y="29545"/>
                  </a:cubicBezTo>
                  <a:lnTo>
                    <a:pt x="18998" y="29545"/>
                  </a:lnTo>
                  <a:lnTo>
                    <a:pt x="18998" y="29545"/>
                  </a:lnTo>
                  <a:cubicBezTo>
                    <a:pt x="19059" y="29576"/>
                    <a:pt x="19120" y="29576"/>
                    <a:pt x="19180" y="29576"/>
                  </a:cubicBezTo>
                  <a:cubicBezTo>
                    <a:pt x="19302" y="29606"/>
                    <a:pt x="19393" y="29485"/>
                    <a:pt x="19393" y="29393"/>
                  </a:cubicBezTo>
                  <a:cubicBezTo>
                    <a:pt x="19424" y="29120"/>
                    <a:pt x="19363" y="28877"/>
                    <a:pt x="19272" y="28633"/>
                  </a:cubicBezTo>
                  <a:cubicBezTo>
                    <a:pt x="19180" y="28573"/>
                    <a:pt x="19089" y="28512"/>
                    <a:pt x="19059" y="28390"/>
                  </a:cubicBezTo>
                  <a:cubicBezTo>
                    <a:pt x="19028" y="28269"/>
                    <a:pt x="18968" y="28177"/>
                    <a:pt x="18937" y="28086"/>
                  </a:cubicBezTo>
                  <a:cubicBezTo>
                    <a:pt x="18968" y="27782"/>
                    <a:pt x="18724" y="27509"/>
                    <a:pt x="18420" y="27478"/>
                  </a:cubicBezTo>
                  <a:cubicBezTo>
                    <a:pt x="18238" y="27418"/>
                    <a:pt x="18086" y="27326"/>
                    <a:pt x="17965" y="27205"/>
                  </a:cubicBezTo>
                  <a:cubicBezTo>
                    <a:pt x="17873" y="27144"/>
                    <a:pt x="17782" y="27053"/>
                    <a:pt x="17691" y="26992"/>
                  </a:cubicBezTo>
                  <a:cubicBezTo>
                    <a:pt x="17630" y="26962"/>
                    <a:pt x="17569" y="26962"/>
                    <a:pt x="17509" y="26962"/>
                  </a:cubicBezTo>
                  <a:cubicBezTo>
                    <a:pt x="17448" y="26962"/>
                    <a:pt x="17357" y="27022"/>
                    <a:pt x="17357" y="27053"/>
                  </a:cubicBezTo>
                  <a:cubicBezTo>
                    <a:pt x="17387" y="27205"/>
                    <a:pt x="17417" y="27326"/>
                    <a:pt x="17417" y="27478"/>
                  </a:cubicBezTo>
                  <a:cubicBezTo>
                    <a:pt x="17417" y="27539"/>
                    <a:pt x="17448" y="27600"/>
                    <a:pt x="17478" y="27661"/>
                  </a:cubicBezTo>
                  <a:cubicBezTo>
                    <a:pt x="17569" y="27782"/>
                    <a:pt x="17691" y="27904"/>
                    <a:pt x="17782" y="28026"/>
                  </a:cubicBezTo>
                  <a:cubicBezTo>
                    <a:pt x="18056" y="28451"/>
                    <a:pt x="18390" y="28755"/>
                    <a:pt x="18633" y="29181"/>
                  </a:cubicBezTo>
                  <a:cubicBezTo>
                    <a:pt x="18694" y="29241"/>
                    <a:pt x="18724" y="29272"/>
                    <a:pt x="18785" y="29302"/>
                  </a:cubicBezTo>
                  <a:lnTo>
                    <a:pt x="18785" y="29302"/>
                  </a:lnTo>
                  <a:lnTo>
                    <a:pt x="18785" y="29302"/>
                  </a:lnTo>
                  <a:cubicBezTo>
                    <a:pt x="18603" y="29363"/>
                    <a:pt x="18481" y="29515"/>
                    <a:pt x="18481" y="29728"/>
                  </a:cubicBezTo>
                  <a:lnTo>
                    <a:pt x="18481" y="30609"/>
                  </a:lnTo>
                  <a:cubicBezTo>
                    <a:pt x="18481" y="30974"/>
                    <a:pt x="18420" y="31339"/>
                    <a:pt x="18299" y="31673"/>
                  </a:cubicBezTo>
                  <a:cubicBezTo>
                    <a:pt x="18117" y="32007"/>
                    <a:pt x="17995" y="32372"/>
                    <a:pt x="17873" y="32767"/>
                  </a:cubicBezTo>
                  <a:cubicBezTo>
                    <a:pt x="17813" y="33102"/>
                    <a:pt x="17661" y="33436"/>
                    <a:pt x="17448" y="33740"/>
                  </a:cubicBezTo>
                  <a:cubicBezTo>
                    <a:pt x="17296" y="34013"/>
                    <a:pt x="17205" y="34317"/>
                    <a:pt x="17205" y="34652"/>
                  </a:cubicBezTo>
                  <a:lnTo>
                    <a:pt x="17205" y="34865"/>
                  </a:lnTo>
                  <a:cubicBezTo>
                    <a:pt x="17235" y="35229"/>
                    <a:pt x="17144" y="35594"/>
                    <a:pt x="16961" y="35898"/>
                  </a:cubicBezTo>
                  <a:cubicBezTo>
                    <a:pt x="16870" y="35989"/>
                    <a:pt x="16870" y="36111"/>
                    <a:pt x="16931" y="36232"/>
                  </a:cubicBezTo>
                  <a:cubicBezTo>
                    <a:pt x="17022" y="36445"/>
                    <a:pt x="17053" y="36688"/>
                    <a:pt x="16992" y="36931"/>
                  </a:cubicBezTo>
                  <a:cubicBezTo>
                    <a:pt x="16992" y="37053"/>
                    <a:pt x="16992" y="37175"/>
                    <a:pt x="16992" y="37296"/>
                  </a:cubicBezTo>
                  <a:cubicBezTo>
                    <a:pt x="16992" y="37357"/>
                    <a:pt x="16992" y="37418"/>
                    <a:pt x="17022" y="37479"/>
                  </a:cubicBezTo>
                  <a:cubicBezTo>
                    <a:pt x="17113" y="37661"/>
                    <a:pt x="17174" y="37874"/>
                    <a:pt x="17265" y="38056"/>
                  </a:cubicBezTo>
                  <a:cubicBezTo>
                    <a:pt x="17296" y="38086"/>
                    <a:pt x="17357" y="38147"/>
                    <a:pt x="17417" y="38178"/>
                  </a:cubicBezTo>
                  <a:cubicBezTo>
                    <a:pt x="17539" y="38238"/>
                    <a:pt x="17539" y="38238"/>
                    <a:pt x="17509" y="38360"/>
                  </a:cubicBezTo>
                  <a:cubicBezTo>
                    <a:pt x="17478" y="38421"/>
                    <a:pt x="17448" y="38482"/>
                    <a:pt x="17417" y="38542"/>
                  </a:cubicBezTo>
                  <a:cubicBezTo>
                    <a:pt x="17417" y="38603"/>
                    <a:pt x="17417" y="38664"/>
                    <a:pt x="17417" y="38755"/>
                  </a:cubicBezTo>
                  <a:cubicBezTo>
                    <a:pt x="17478" y="38938"/>
                    <a:pt x="17600" y="39120"/>
                    <a:pt x="17509" y="39333"/>
                  </a:cubicBezTo>
                  <a:cubicBezTo>
                    <a:pt x="17509" y="39393"/>
                    <a:pt x="17509" y="39454"/>
                    <a:pt x="17539" y="39515"/>
                  </a:cubicBezTo>
                  <a:cubicBezTo>
                    <a:pt x="17661" y="39758"/>
                    <a:pt x="17782" y="40032"/>
                    <a:pt x="17873" y="40275"/>
                  </a:cubicBezTo>
                  <a:cubicBezTo>
                    <a:pt x="17934" y="40397"/>
                    <a:pt x="17965" y="40518"/>
                    <a:pt x="17965" y="40670"/>
                  </a:cubicBezTo>
                  <a:cubicBezTo>
                    <a:pt x="17965" y="40822"/>
                    <a:pt x="17995" y="40913"/>
                    <a:pt x="18117" y="40913"/>
                  </a:cubicBezTo>
                  <a:cubicBezTo>
                    <a:pt x="18481" y="41035"/>
                    <a:pt x="18846" y="41187"/>
                    <a:pt x="19150" y="41430"/>
                  </a:cubicBezTo>
                  <a:cubicBezTo>
                    <a:pt x="19393" y="41582"/>
                    <a:pt x="19576" y="41856"/>
                    <a:pt x="19576" y="42159"/>
                  </a:cubicBezTo>
                  <a:cubicBezTo>
                    <a:pt x="19606" y="42403"/>
                    <a:pt x="19636" y="42646"/>
                    <a:pt x="19727" y="42889"/>
                  </a:cubicBezTo>
                  <a:cubicBezTo>
                    <a:pt x="19879" y="43284"/>
                    <a:pt x="20001" y="43710"/>
                    <a:pt x="20092" y="44135"/>
                  </a:cubicBezTo>
                  <a:cubicBezTo>
                    <a:pt x="20123" y="44257"/>
                    <a:pt x="20183" y="44378"/>
                    <a:pt x="20305" y="44470"/>
                  </a:cubicBezTo>
                  <a:cubicBezTo>
                    <a:pt x="20487" y="44652"/>
                    <a:pt x="20670" y="44895"/>
                    <a:pt x="20761" y="45138"/>
                  </a:cubicBezTo>
                  <a:cubicBezTo>
                    <a:pt x="20822" y="45260"/>
                    <a:pt x="20822" y="45412"/>
                    <a:pt x="20761" y="45503"/>
                  </a:cubicBezTo>
                  <a:cubicBezTo>
                    <a:pt x="20700" y="45594"/>
                    <a:pt x="20609" y="45625"/>
                    <a:pt x="20518" y="45625"/>
                  </a:cubicBezTo>
                  <a:lnTo>
                    <a:pt x="20457" y="45625"/>
                  </a:lnTo>
                  <a:cubicBezTo>
                    <a:pt x="20396" y="45655"/>
                    <a:pt x="20366" y="45716"/>
                    <a:pt x="20366" y="45777"/>
                  </a:cubicBezTo>
                  <a:cubicBezTo>
                    <a:pt x="20487" y="45989"/>
                    <a:pt x="20639" y="46141"/>
                    <a:pt x="20852" y="46263"/>
                  </a:cubicBezTo>
                  <a:cubicBezTo>
                    <a:pt x="21095" y="46415"/>
                    <a:pt x="21338" y="46597"/>
                    <a:pt x="21521" y="46810"/>
                  </a:cubicBezTo>
                  <a:cubicBezTo>
                    <a:pt x="21612" y="46871"/>
                    <a:pt x="21673" y="46992"/>
                    <a:pt x="21642" y="47114"/>
                  </a:cubicBezTo>
                  <a:cubicBezTo>
                    <a:pt x="21673" y="47236"/>
                    <a:pt x="21642" y="47327"/>
                    <a:pt x="21612" y="47448"/>
                  </a:cubicBezTo>
                  <a:cubicBezTo>
                    <a:pt x="21582" y="47570"/>
                    <a:pt x="21642" y="47722"/>
                    <a:pt x="21734" y="47813"/>
                  </a:cubicBezTo>
                  <a:cubicBezTo>
                    <a:pt x="22098" y="48117"/>
                    <a:pt x="22433" y="48482"/>
                    <a:pt x="22676" y="48877"/>
                  </a:cubicBezTo>
                  <a:cubicBezTo>
                    <a:pt x="22706" y="48968"/>
                    <a:pt x="22858" y="48968"/>
                    <a:pt x="22919" y="48877"/>
                  </a:cubicBezTo>
                  <a:cubicBezTo>
                    <a:pt x="23010" y="48816"/>
                    <a:pt x="23071" y="48695"/>
                    <a:pt x="23041" y="48603"/>
                  </a:cubicBezTo>
                  <a:cubicBezTo>
                    <a:pt x="23010" y="48421"/>
                    <a:pt x="22919" y="48299"/>
                    <a:pt x="22797" y="48178"/>
                  </a:cubicBezTo>
                  <a:cubicBezTo>
                    <a:pt x="22645" y="47965"/>
                    <a:pt x="22524" y="47722"/>
                    <a:pt x="22402" y="47479"/>
                  </a:cubicBezTo>
                  <a:cubicBezTo>
                    <a:pt x="22372" y="47357"/>
                    <a:pt x="22342" y="47266"/>
                    <a:pt x="22311" y="47144"/>
                  </a:cubicBezTo>
                  <a:cubicBezTo>
                    <a:pt x="22281" y="46962"/>
                    <a:pt x="22250" y="46780"/>
                    <a:pt x="22220" y="46597"/>
                  </a:cubicBezTo>
                  <a:cubicBezTo>
                    <a:pt x="22190" y="46445"/>
                    <a:pt x="21977" y="46293"/>
                    <a:pt x="21916" y="46080"/>
                  </a:cubicBezTo>
                  <a:cubicBezTo>
                    <a:pt x="21825" y="45777"/>
                    <a:pt x="21673" y="45503"/>
                    <a:pt x="21521" y="45229"/>
                  </a:cubicBezTo>
                  <a:cubicBezTo>
                    <a:pt x="21369" y="44925"/>
                    <a:pt x="21186" y="44622"/>
                    <a:pt x="21004" y="44348"/>
                  </a:cubicBezTo>
                  <a:cubicBezTo>
                    <a:pt x="20974" y="44287"/>
                    <a:pt x="20943" y="44226"/>
                    <a:pt x="20913" y="44166"/>
                  </a:cubicBezTo>
                  <a:cubicBezTo>
                    <a:pt x="20852" y="43831"/>
                    <a:pt x="20852" y="43497"/>
                    <a:pt x="20913" y="43163"/>
                  </a:cubicBezTo>
                  <a:cubicBezTo>
                    <a:pt x="20913" y="43102"/>
                    <a:pt x="20974" y="43071"/>
                    <a:pt x="21035" y="43102"/>
                  </a:cubicBezTo>
                  <a:lnTo>
                    <a:pt x="21399" y="43254"/>
                  </a:lnTo>
                  <a:cubicBezTo>
                    <a:pt x="21521" y="43314"/>
                    <a:pt x="21612" y="43436"/>
                    <a:pt x="21642" y="43558"/>
                  </a:cubicBezTo>
                  <a:cubicBezTo>
                    <a:pt x="21673" y="43862"/>
                    <a:pt x="21734" y="44166"/>
                    <a:pt x="21825" y="44439"/>
                  </a:cubicBezTo>
                  <a:cubicBezTo>
                    <a:pt x="21977" y="44865"/>
                    <a:pt x="22220" y="45260"/>
                    <a:pt x="22494" y="45625"/>
                  </a:cubicBezTo>
                  <a:cubicBezTo>
                    <a:pt x="22554" y="45685"/>
                    <a:pt x="22645" y="45746"/>
                    <a:pt x="22645" y="45837"/>
                  </a:cubicBezTo>
                  <a:cubicBezTo>
                    <a:pt x="22706" y="46020"/>
                    <a:pt x="22828" y="46202"/>
                    <a:pt x="23010" y="46324"/>
                  </a:cubicBezTo>
                  <a:cubicBezTo>
                    <a:pt x="23101" y="46415"/>
                    <a:pt x="23223" y="46476"/>
                    <a:pt x="23314" y="46597"/>
                  </a:cubicBezTo>
                  <a:cubicBezTo>
                    <a:pt x="23345" y="46628"/>
                    <a:pt x="23345" y="46719"/>
                    <a:pt x="23314" y="46780"/>
                  </a:cubicBezTo>
                  <a:lnTo>
                    <a:pt x="23223" y="46871"/>
                  </a:lnTo>
                  <a:cubicBezTo>
                    <a:pt x="23162" y="46992"/>
                    <a:pt x="23193" y="47114"/>
                    <a:pt x="23284" y="47205"/>
                  </a:cubicBezTo>
                  <a:cubicBezTo>
                    <a:pt x="23405" y="47296"/>
                    <a:pt x="23527" y="47388"/>
                    <a:pt x="23649" y="47448"/>
                  </a:cubicBezTo>
                  <a:cubicBezTo>
                    <a:pt x="23801" y="47509"/>
                    <a:pt x="23922" y="47661"/>
                    <a:pt x="23922" y="47813"/>
                  </a:cubicBezTo>
                  <a:cubicBezTo>
                    <a:pt x="23952" y="47904"/>
                    <a:pt x="23983" y="47995"/>
                    <a:pt x="24074" y="48056"/>
                  </a:cubicBezTo>
                  <a:cubicBezTo>
                    <a:pt x="24621" y="48543"/>
                    <a:pt x="25016" y="49242"/>
                    <a:pt x="25138" y="49971"/>
                  </a:cubicBezTo>
                  <a:cubicBezTo>
                    <a:pt x="25168" y="50032"/>
                    <a:pt x="25168" y="50093"/>
                    <a:pt x="25138" y="50154"/>
                  </a:cubicBezTo>
                  <a:cubicBezTo>
                    <a:pt x="25138" y="50245"/>
                    <a:pt x="25077" y="50336"/>
                    <a:pt x="25047" y="50397"/>
                  </a:cubicBezTo>
                  <a:cubicBezTo>
                    <a:pt x="24895" y="50609"/>
                    <a:pt x="24925" y="50853"/>
                    <a:pt x="25047" y="51035"/>
                  </a:cubicBezTo>
                  <a:cubicBezTo>
                    <a:pt x="25138" y="51248"/>
                    <a:pt x="25290" y="51369"/>
                    <a:pt x="25503" y="51461"/>
                  </a:cubicBezTo>
                  <a:cubicBezTo>
                    <a:pt x="25685" y="51521"/>
                    <a:pt x="25867" y="51643"/>
                    <a:pt x="25959" y="51825"/>
                  </a:cubicBezTo>
                  <a:cubicBezTo>
                    <a:pt x="26080" y="52008"/>
                    <a:pt x="26263" y="52129"/>
                    <a:pt x="26475" y="52160"/>
                  </a:cubicBezTo>
                  <a:cubicBezTo>
                    <a:pt x="26567" y="52160"/>
                    <a:pt x="26658" y="52190"/>
                    <a:pt x="26749" y="52220"/>
                  </a:cubicBezTo>
                  <a:cubicBezTo>
                    <a:pt x="26840" y="52220"/>
                    <a:pt x="26901" y="52281"/>
                    <a:pt x="26992" y="52312"/>
                  </a:cubicBezTo>
                  <a:cubicBezTo>
                    <a:pt x="27266" y="52585"/>
                    <a:pt x="27600" y="52798"/>
                    <a:pt x="27995" y="52889"/>
                  </a:cubicBezTo>
                  <a:cubicBezTo>
                    <a:pt x="28177" y="52950"/>
                    <a:pt x="28360" y="53041"/>
                    <a:pt x="28542" y="53132"/>
                  </a:cubicBezTo>
                  <a:cubicBezTo>
                    <a:pt x="28725" y="53254"/>
                    <a:pt x="28937" y="53345"/>
                    <a:pt x="29181" y="53406"/>
                  </a:cubicBezTo>
                  <a:cubicBezTo>
                    <a:pt x="29940" y="53619"/>
                    <a:pt x="29940" y="53619"/>
                    <a:pt x="30700" y="53345"/>
                  </a:cubicBezTo>
                  <a:cubicBezTo>
                    <a:pt x="30883" y="53254"/>
                    <a:pt x="31095" y="53315"/>
                    <a:pt x="31247" y="53436"/>
                  </a:cubicBezTo>
                  <a:cubicBezTo>
                    <a:pt x="31643" y="53740"/>
                    <a:pt x="31977" y="54075"/>
                    <a:pt x="32311" y="54409"/>
                  </a:cubicBezTo>
                  <a:cubicBezTo>
                    <a:pt x="32463" y="54561"/>
                    <a:pt x="32646" y="54682"/>
                    <a:pt x="32858" y="54682"/>
                  </a:cubicBezTo>
                  <a:cubicBezTo>
                    <a:pt x="33132" y="54743"/>
                    <a:pt x="33436" y="54804"/>
                    <a:pt x="33710" y="54926"/>
                  </a:cubicBezTo>
                  <a:cubicBezTo>
                    <a:pt x="34013" y="55047"/>
                    <a:pt x="34348" y="55138"/>
                    <a:pt x="34682" y="55138"/>
                  </a:cubicBezTo>
                  <a:cubicBezTo>
                    <a:pt x="34773" y="55138"/>
                    <a:pt x="34834" y="55169"/>
                    <a:pt x="34834" y="55230"/>
                  </a:cubicBezTo>
                  <a:cubicBezTo>
                    <a:pt x="34925" y="55412"/>
                    <a:pt x="35077" y="55594"/>
                    <a:pt x="35199" y="55746"/>
                  </a:cubicBezTo>
                  <a:cubicBezTo>
                    <a:pt x="35351" y="55898"/>
                    <a:pt x="35503" y="56081"/>
                    <a:pt x="35655" y="56263"/>
                  </a:cubicBezTo>
                  <a:cubicBezTo>
                    <a:pt x="35746" y="56354"/>
                    <a:pt x="35776" y="56506"/>
                    <a:pt x="35746" y="56628"/>
                  </a:cubicBezTo>
                  <a:cubicBezTo>
                    <a:pt x="35655" y="56841"/>
                    <a:pt x="35776" y="56962"/>
                    <a:pt x="35989" y="57023"/>
                  </a:cubicBezTo>
                  <a:cubicBezTo>
                    <a:pt x="36050" y="57084"/>
                    <a:pt x="36141" y="57084"/>
                    <a:pt x="36232" y="57084"/>
                  </a:cubicBezTo>
                  <a:cubicBezTo>
                    <a:pt x="36293" y="57084"/>
                    <a:pt x="36384" y="57114"/>
                    <a:pt x="36415" y="57144"/>
                  </a:cubicBezTo>
                  <a:cubicBezTo>
                    <a:pt x="36597" y="57266"/>
                    <a:pt x="36779" y="57388"/>
                    <a:pt x="36810" y="57600"/>
                  </a:cubicBezTo>
                  <a:cubicBezTo>
                    <a:pt x="36840" y="57813"/>
                    <a:pt x="37053" y="57904"/>
                    <a:pt x="37266" y="57935"/>
                  </a:cubicBezTo>
                  <a:cubicBezTo>
                    <a:pt x="37327" y="57965"/>
                    <a:pt x="37418" y="57935"/>
                    <a:pt x="37479" y="57935"/>
                  </a:cubicBezTo>
                  <a:cubicBezTo>
                    <a:pt x="37661" y="57844"/>
                    <a:pt x="37904" y="57904"/>
                    <a:pt x="38026" y="58087"/>
                  </a:cubicBezTo>
                  <a:cubicBezTo>
                    <a:pt x="38147" y="58208"/>
                    <a:pt x="38299" y="58300"/>
                    <a:pt x="38451" y="58421"/>
                  </a:cubicBezTo>
                  <a:cubicBezTo>
                    <a:pt x="38603" y="58543"/>
                    <a:pt x="38664" y="58512"/>
                    <a:pt x="38877" y="58391"/>
                  </a:cubicBezTo>
                  <a:cubicBezTo>
                    <a:pt x="38938" y="58330"/>
                    <a:pt x="38968" y="58239"/>
                    <a:pt x="38938" y="58148"/>
                  </a:cubicBezTo>
                  <a:cubicBezTo>
                    <a:pt x="38907" y="58087"/>
                    <a:pt x="38877" y="57996"/>
                    <a:pt x="38938" y="57965"/>
                  </a:cubicBezTo>
                  <a:cubicBezTo>
                    <a:pt x="39090" y="57844"/>
                    <a:pt x="39242" y="57692"/>
                    <a:pt x="39333" y="57509"/>
                  </a:cubicBezTo>
                  <a:cubicBezTo>
                    <a:pt x="39363" y="57479"/>
                    <a:pt x="39485" y="57479"/>
                    <a:pt x="39515" y="57509"/>
                  </a:cubicBezTo>
                  <a:cubicBezTo>
                    <a:pt x="39728" y="57600"/>
                    <a:pt x="39849" y="57783"/>
                    <a:pt x="39880" y="57996"/>
                  </a:cubicBezTo>
                  <a:cubicBezTo>
                    <a:pt x="39880" y="58148"/>
                    <a:pt x="39941" y="58300"/>
                    <a:pt x="40032" y="58421"/>
                  </a:cubicBezTo>
                  <a:cubicBezTo>
                    <a:pt x="40184" y="58573"/>
                    <a:pt x="40184" y="58786"/>
                    <a:pt x="40336" y="58938"/>
                  </a:cubicBezTo>
                  <a:cubicBezTo>
                    <a:pt x="40397" y="58999"/>
                    <a:pt x="40397" y="59059"/>
                    <a:pt x="40397" y="59120"/>
                  </a:cubicBezTo>
                  <a:cubicBezTo>
                    <a:pt x="40397" y="59424"/>
                    <a:pt x="40397" y="59728"/>
                    <a:pt x="40366" y="60002"/>
                  </a:cubicBezTo>
                  <a:cubicBezTo>
                    <a:pt x="40336" y="60184"/>
                    <a:pt x="40366" y="60336"/>
                    <a:pt x="40457" y="60458"/>
                  </a:cubicBezTo>
                  <a:cubicBezTo>
                    <a:pt x="40518" y="60518"/>
                    <a:pt x="40518" y="60579"/>
                    <a:pt x="40457" y="60640"/>
                  </a:cubicBezTo>
                  <a:cubicBezTo>
                    <a:pt x="40366" y="60883"/>
                    <a:pt x="40184" y="61066"/>
                    <a:pt x="39971" y="61187"/>
                  </a:cubicBezTo>
                  <a:cubicBezTo>
                    <a:pt x="39728" y="61278"/>
                    <a:pt x="39545" y="61491"/>
                    <a:pt x="39485" y="61734"/>
                  </a:cubicBezTo>
                  <a:cubicBezTo>
                    <a:pt x="39454" y="61856"/>
                    <a:pt x="39363" y="61977"/>
                    <a:pt x="39242" y="62038"/>
                  </a:cubicBezTo>
                  <a:cubicBezTo>
                    <a:pt x="39120" y="62099"/>
                    <a:pt x="38998" y="62160"/>
                    <a:pt x="38877" y="62221"/>
                  </a:cubicBezTo>
                  <a:cubicBezTo>
                    <a:pt x="38846" y="62251"/>
                    <a:pt x="38816" y="62312"/>
                    <a:pt x="38816" y="62342"/>
                  </a:cubicBezTo>
                  <a:cubicBezTo>
                    <a:pt x="38786" y="62676"/>
                    <a:pt x="38664" y="63011"/>
                    <a:pt x="38451" y="63284"/>
                  </a:cubicBezTo>
                  <a:cubicBezTo>
                    <a:pt x="38421" y="63315"/>
                    <a:pt x="38390" y="63345"/>
                    <a:pt x="38390" y="63406"/>
                  </a:cubicBezTo>
                  <a:cubicBezTo>
                    <a:pt x="38360" y="63619"/>
                    <a:pt x="38360" y="63832"/>
                    <a:pt x="38360" y="64075"/>
                  </a:cubicBezTo>
                  <a:cubicBezTo>
                    <a:pt x="38390" y="64227"/>
                    <a:pt x="38573" y="64348"/>
                    <a:pt x="38755" y="64439"/>
                  </a:cubicBezTo>
                  <a:cubicBezTo>
                    <a:pt x="38755" y="64439"/>
                    <a:pt x="38786" y="64439"/>
                    <a:pt x="38816" y="64409"/>
                  </a:cubicBezTo>
                  <a:lnTo>
                    <a:pt x="38877" y="64318"/>
                  </a:lnTo>
                  <a:cubicBezTo>
                    <a:pt x="38907" y="64348"/>
                    <a:pt x="38907" y="64379"/>
                    <a:pt x="38907" y="64409"/>
                  </a:cubicBezTo>
                  <a:cubicBezTo>
                    <a:pt x="38907" y="64531"/>
                    <a:pt x="38877" y="64652"/>
                    <a:pt x="38786" y="64713"/>
                  </a:cubicBezTo>
                  <a:cubicBezTo>
                    <a:pt x="38634" y="64804"/>
                    <a:pt x="38512" y="64865"/>
                    <a:pt x="38390" y="64987"/>
                  </a:cubicBezTo>
                  <a:cubicBezTo>
                    <a:pt x="38208" y="65108"/>
                    <a:pt x="38117" y="65351"/>
                    <a:pt x="38178" y="65594"/>
                  </a:cubicBezTo>
                  <a:cubicBezTo>
                    <a:pt x="38208" y="65686"/>
                    <a:pt x="38238" y="65807"/>
                    <a:pt x="38269" y="65898"/>
                  </a:cubicBezTo>
                  <a:cubicBezTo>
                    <a:pt x="38269" y="65990"/>
                    <a:pt x="38269" y="66050"/>
                    <a:pt x="38238" y="66111"/>
                  </a:cubicBezTo>
                  <a:cubicBezTo>
                    <a:pt x="38178" y="66233"/>
                    <a:pt x="38238" y="66354"/>
                    <a:pt x="38330" y="66385"/>
                  </a:cubicBezTo>
                  <a:cubicBezTo>
                    <a:pt x="38482" y="66476"/>
                    <a:pt x="38603" y="66567"/>
                    <a:pt x="38755" y="66628"/>
                  </a:cubicBezTo>
                  <a:cubicBezTo>
                    <a:pt x="38907" y="66719"/>
                    <a:pt x="39059" y="66841"/>
                    <a:pt x="39120" y="67023"/>
                  </a:cubicBezTo>
                  <a:cubicBezTo>
                    <a:pt x="39181" y="67145"/>
                    <a:pt x="39272" y="67297"/>
                    <a:pt x="39394" y="67388"/>
                  </a:cubicBezTo>
                  <a:cubicBezTo>
                    <a:pt x="39485" y="67449"/>
                    <a:pt x="39515" y="67540"/>
                    <a:pt x="39545" y="67601"/>
                  </a:cubicBezTo>
                  <a:cubicBezTo>
                    <a:pt x="39637" y="67905"/>
                    <a:pt x="39819" y="68148"/>
                    <a:pt x="39910" y="68421"/>
                  </a:cubicBezTo>
                  <a:cubicBezTo>
                    <a:pt x="40032" y="68786"/>
                    <a:pt x="40214" y="69120"/>
                    <a:pt x="40457" y="69424"/>
                  </a:cubicBezTo>
                  <a:cubicBezTo>
                    <a:pt x="40670" y="69759"/>
                    <a:pt x="40883" y="70123"/>
                    <a:pt x="41096" y="70488"/>
                  </a:cubicBezTo>
                  <a:cubicBezTo>
                    <a:pt x="41126" y="70549"/>
                    <a:pt x="41126" y="70610"/>
                    <a:pt x="41126" y="70671"/>
                  </a:cubicBezTo>
                  <a:cubicBezTo>
                    <a:pt x="41126" y="70853"/>
                    <a:pt x="41187" y="71035"/>
                    <a:pt x="41339" y="71157"/>
                  </a:cubicBezTo>
                  <a:cubicBezTo>
                    <a:pt x="41734" y="71552"/>
                    <a:pt x="42190" y="71886"/>
                    <a:pt x="42676" y="72190"/>
                  </a:cubicBezTo>
                  <a:cubicBezTo>
                    <a:pt x="42767" y="72251"/>
                    <a:pt x="42889" y="72281"/>
                    <a:pt x="42980" y="72312"/>
                  </a:cubicBezTo>
                  <a:cubicBezTo>
                    <a:pt x="43254" y="72403"/>
                    <a:pt x="43467" y="72555"/>
                    <a:pt x="43679" y="72737"/>
                  </a:cubicBezTo>
                  <a:cubicBezTo>
                    <a:pt x="43922" y="73011"/>
                    <a:pt x="44226" y="73224"/>
                    <a:pt x="44500" y="73467"/>
                  </a:cubicBezTo>
                  <a:cubicBezTo>
                    <a:pt x="44561" y="73528"/>
                    <a:pt x="44591" y="73619"/>
                    <a:pt x="44622" y="73710"/>
                  </a:cubicBezTo>
                  <a:cubicBezTo>
                    <a:pt x="44622" y="73832"/>
                    <a:pt x="44622" y="73923"/>
                    <a:pt x="44652" y="74044"/>
                  </a:cubicBezTo>
                  <a:cubicBezTo>
                    <a:pt x="44713" y="74257"/>
                    <a:pt x="44713" y="74500"/>
                    <a:pt x="44652" y="74713"/>
                  </a:cubicBezTo>
                  <a:cubicBezTo>
                    <a:pt x="44652" y="74804"/>
                    <a:pt x="44652" y="74896"/>
                    <a:pt x="44682" y="74987"/>
                  </a:cubicBezTo>
                  <a:cubicBezTo>
                    <a:pt x="44804" y="75412"/>
                    <a:pt x="44804" y="75899"/>
                    <a:pt x="44652" y="76324"/>
                  </a:cubicBezTo>
                  <a:cubicBezTo>
                    <a:pt x="44652" y="76385"/>
                    <a:pt x="44652" y="76446"/>
                    <a:pt x="44652" y="76506"/>
                  </a:cubicBezTo>
                  <a:cubicBezTo>
                    <a:pt x="44774" y="77206"/>
                    <a:pt x="44804" y="77874"/>
                    <a:pt x="44743" y="78543"/>
                  </a:cubicBezTo>
                  <a:cubicBezTo>
                    <a:pt x="44743" y="78725"/>
                    <a:pt x="44743" y="78908"/>
                    <a:pt x="44682" y="79090"/>
                  </a:cubicBezTo>
                  <a:cubicBezTo>
                    <a:pt x="44652" y="79333"/>
                    <a:pt x="44622" y="79546"/>
                    <a:pt x="44561" y="79759"/>
                  </a:cubicBezTo>
                  <a:cubicBezTo>
                    <a:pt x="44500" y="79880"/>
                    <a:pt x="44500" y="80032"/>
                    <a:pt x="44561" y="80154"/>
                  </a:cubicBezTo>
                  <a:cubicBezTo>
                    <a:pt x="44622" y="80367"/>
                    <a:pt x="44622" y="80579"/>
                    <a:pt x="44561" y="80762"/>
                  </a:cubicBezTo>
                  <a:cubicBezTo>
                    <a:pt x="44470" y="80944"/>
                    <a:pt x="44470" y="81157"/>
                    <a:pt x="44561" y="81370"/>
                  </a:cubicBezTo>
                  <a:cubicBezTo>
                    <a:pt x="44652" y="81613"/>
                    <a:pt x="44591" y="81886"/>
                    <a:pt x="44682" y="82160"/>
                  </a:cubicBezTo>
                  <a:cubicBezTo>
                    <a:pt x="44743" y="82282"/>
                    <a:pt x="44682" y="82434"/>
                    <a:pt x="44682" y="82555"/>
                  </a:cubicBezTo>
                  <a:cubicBezTo>
                    <a:pt x="44682" y="82677"/>
                    <a:pt x="44713" y="82798"/>
                    <a:pt x="44743" y="82890"/>
                  </a:cubicBezTo>
                  <a:cubicBezTo>
                    <a:pt x="44774" y="83011"/>
                    <a:pt x="44774" y="83133"/>
                    <a:pt x="44743" y="83224"/>
                  </a:cubicBezTo>
                  <a:cubicBezTo>
                    <a:pt x="44682" y="83376"/>
                    <a:pt x="44652" y="83528"/>
                    <a:pt x="44622" y="83680"/>
                  </a:cubicBezTo>
                  <a:cubicBezTo>
                    <a:pt x="44500" y="84197"/>
                    <a:pt x="44378" y="84713"/>
                    <a:pt x="44257" y="85200"/>
                  </a:cubicBezTo>
                  <a:cubicBezTo>
                    <a:pt x="44226" y="85291"/>
                    <a:pt x="44196" y="85382"/>
                    <a:pt x="44135" y="85443"/>
                  </a:cubicBezTo>
                  <a:cubicBezTo>
                    <a:pt x="43983" y="85534"/>
                    <a:pt x="43953" y="85747"/>
                    <a:pt x="44074" y="85868"/>
                  </a:cubicBezTo>
                  <a:cubicBezTo>
                    <a:pt x="44196" y="86111"/>
                    <a:pt x="44226" y="86385"/>
                    <a:pt x="44378" y="86628"/>
                  </a:cubicBezTo>
                  <a:cubicBezTo>
                    <a:pt x="44500" y="86841"/>
                    <a:pt x="44500" y="87084"/>
                    <a:pt x="44378" y="87297"/>
                  </a:cubicBezTo>
                  <a:cubicBezTo>
                    <a:pt x="44318" y="87388"/>
                    <a:pt x="44287" y="87540"/>
                    <a:pt x="44287" y="87662"/>
                  </a:cubicBezTo>
                  <a:cubicBezTo>
                    <a:pt x="44318" y="87814"/>
                    <a:pt x="44318" y="87935"/>
                    <a:pt x="44287" y="88057"/>
                  </a:cubicBezTo>
                  <a:cubicBezTo>
                    <a:pt x="44287" y="88239"/>
                    <a:pt x="44348" y="88391"/>
                    <a:pt x="44439" y="88513"/>
                  </a:cubicBezTo>
                  <a:lnTo>
                    <a:pt x="44622" y="88725"/>
                  </a:lnTo>
                  <a:cubicBezTo>
                    <a:pt x="44378" y="88725"/>
                    <a:pt x="44318" y="88725"/>
                    <a:pt x="44287" y="88938"/>
                  </a:cubicBezTo>
                  <a:cubicBezTo>
                    <a:pt x="44257" y="88999"/>
                    <a:pt x="44226" y="89060"/>
                    <a:pt x="44226" y="89121"/>
                  </a:cubicBezTo>
                  <a:cubicBezTo>
                    <a:pt x="44257" y="89333"/>
                    <a:pt x="44318" y="89577"/>
                    <a:pt x="44348" y="89789"/>
                  </a:cubicBezTo>
                  <a:cubicBezTo>
                    <a:pt x="44348" y="89850"/>
                    <a:pt x="44500" y="89881"/>
                    <a:pt x="44561" y="89850"/>
                  </a:cubicBezTo>
                  <a:cubicBezTo>
                    <a:pt x="44652" y="89789"/>
                    <a:pt x="44713" y="89668"/>
                    <a:pt x="44713" y="89577"/>
                  </a:cubicBezTo>
                  <a:cubicBezTo>
                    <a:pt x="44713" y="89425"/>
                    <a:pt x="44743" y="89273"/>
                    <a:pt x="44743" y="89090"/>
                  </a:cubicBezTo>
                  <a:cubicBezTo>
                    <a:pt x="44774" y="88969"/>
                    <a:pt x="44713" y="88817"/>
                    <a:pt x="44622" y="88725"/>
                  </a:cubicBezTo>
                  <a:cubicBezTo>
                    <a:pt x="44743" y="88756"/>
                    <a:pt x="44865" y="88725"/>
                    <a:pt x="44956" y="88665"/>
                  </a:cubicBezTo>
                  <a:cubicBezTo>
                    <a:pt x="45017" y="88634"/>
                    <a:pt x="45047" y="88634"/>
                    <a:pt x="45078" y="88756"/>
                  </a:cubicBezTo>
                  <a:cubicBezTo>
                    <a:pt x="45078" y="88817"/>
                    <a:pt x="45108" y="88877"/>
                    <a:pt x="45108" y="88938"/>
                  </a:cubicBezTo>
                  <a:cubicBezTo>
                    <a:pt x="45078" y="89242"/>
                    <a:pt x="45047" y="89516"/>
                    <a:pt x="45047" y="89820"/>
                  </a:cubicBezTo>
                  <a:cubicBezTo>
                    <a:pt x="45047" y="90093"/>
                    <a:pt x="45047" y="90397"/>
                    <a:pt x="44986" y="90671"/>
                  </a:cubicBezTo>
                  <a:cubicBezTo>
                    <a:pt x="44956" y="90762"/>
                    <a:pt x="44956" y="90853"/>
                    <a:pt x="45017" y="90944"/>
                  </a:cubicBezTo>
                  <a:cubicBezTo>
                    <a:pt x="45138" y="91157"/>
                    <a:pt x="45138" y="91461"/>
                    <a:pt x="44986" y="91704"/>
                  </a:cubicBezTo>
                  <a:cubicBezTo>
                    <a:pt x="44956" y="91735"/>
                    <a:pt x="44926" y="91765"/>
                    <a:pt x="44865" y="91735"/>
                  </a:cubicBezTo>
                  <a:cubicBezTo>
                    <a:pt x="44834" y="91704"/>
                    <a:pt x="44834" y="91704"/>
                    <a:pt x="44834" y="91704"/>
                  </a:cubicBezTo>
                  <a:cubicBezTo>
                    <a:pt x="44804" y="91613"/>
                    <a:pt x="44774" y="91552"/>
                    <a:pt x="44743" y="91461"/>
                  </a:cubicBezTo>
                  <a:cubicBezTo>
                    <a:pt x="44561" y="91461"/>
                    <a:pt x="44409" y="91552"/>
                    <a:pt x="44348" y="91735"/>
                  </a:cubicBezTo>
                  <a:cubicBezTo>
                    <a:pt x="44287" y="91947"/>
                    <a:pt x="44196" y="92160"/>
                    <a:pt x="44074" y="92343"/>
                  </a:cubicBezTo>
                  <a:cubicBezTo>
                    <a:pt x="44074" y="92373"/>
                    <a:pt x="44074" y="92434"/>
                    <a:pt x="44105" y="92464"/>
                  </a:cubicBezTo>
                  <a:cubicBezTo>
                    <a:pt x="44135" y="92495"/>
                    <a:pt x="44196" y="92495"/>
                    <a:pt x="44226" y="92495"/>
                  </a:cubicBezTo>
                  <a:cubicBezTo>
                    <a:pt x="44287" y="92464"/>
                    <a:pt x="44348" y="92403"/>
                    <a:pt x="44409" y="92403"/>
                  </a:cubicBezTo>
                  <a:cubicBezTo>
                    <a:pt x="44530" y="92403"/>
                    <a:pt x="44652" y="92434"/>
                    <a:pt x="44774" y="92464"/>
                  </a:cubicBezTo>
                  <a:cubicBezTo>
                    <a:pt x="44865" y="92525"/>
                    <a:pt x="44895" y="92616"/>
                    <a:pt x="44895" y="92677"/>
                  </a:cubicBezTo>
                  <a:cubicBezTo>
                    <a:pt x="44834" y="92859"/>
                    <a:pt x="44834" y="93042"/>
                    <a:pt x="44834" y="93224"/>
                  </a:cubicBezTo>
                  <a:lnTo>
                    <a:pt x="44834" y="93224"/>
                  </a:lnTo>
                  <a:lnTo>
                    <a:pt x="44834" y="93224"/>
                  </a:lnTo>
                  <a:lnTo>
                    <a:pt x="44865" y="93224"/>
                  </a:lnTo>
                  <a:cubicBezTo>
                    <a:pt x="44865" y="93254"/>
                    <a:pt x="44865" y="93254"/>
                    <a:pt x="44834" y="93224"/>
                  </a:cubicBezTo>
                  <a:lnTo>
                    <a:pt x="44804" y="93224"/>
                  </a:lnTo>
                  <a:lnTo>
                    <a:pt x="44804" y="93224"/>
                  </a:lnTo>
                  <a:cubicBezTo>
                    <a:pt x="44682" y="93254"/>
                    <a:pt x="44561" y="93285"/>
                    <a:pt x="44470" y="93376"/>
                  </a:cubicBezTo>
                  <a:cubicBezTo>
                    <a:pt x="44409" y="93437"/>
                    <a:pt x="44348" y="93498"/>
                    <a:pt x="44378" y="93589"/>
                  </a:cubicBezTo>
                  <a:cubicBezTo>
                    <a:pt x="44378" y="93680"/>
                    <a:pt x="44409" y="93771"/>
                    <a:pt x="44439" y="93862"/>
                  </a:cubicBezTo>
                  <a:cubicBezTo>
                    <a:pt x="44470" y="93923"/>
                    <a:pt x="44530" y="93954"/>
                    <a:pt x="44530" y="94014"/>
                  </a:cubicBezTo>
                  <a:cubicBezTo>
                    <a:pt x="44530" y="94075"/>
                    <a:pt x="44530" y="94197"/>
                    <a:pt x="44591" y="94257"/>
                  </a:cubicBezTo>
                  <a:cubicBezTo>
                    <a:pt x="44622" y="94288"/>
                    <a:pt x="44652" y="94318"/>
                    <a:pt x="44682" y="94349"/>
                  </a:cubicBez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cubicBezTo>
                    <a:pt x="44713" y="94440"/>
                    <a:pt x="44713" y="94501"/>
                    <a:pt x="44682" y="94561"/>
                  </a:cubicBezTo>
                  <a:cubicBezTo>
                    <a:pt x="44652" y="94744"/>
                    <a:pt x="44652" y="94744"/>
                    <a:pt x="44834" y="94835"/>
                  </a:cubicBezTo>
                  <a:cubicBezTo>
                    <a:pt x="44926" y="94896"/>
                    <a:pt x="45017" y="94987"/>
                    <a:pt x="45138" y="95048"/>
                  </a:cubicBezTo>
                  <a:lnTo>
                    <a:pt x="45138" y="95048"/>
                  </a:lnTo>
                  <a:lnTo>
                    <a:pt x="45138" y="95048"/>
                  </a:lnTo>
                  <a:cubicBezTo>
                    <a:pt x="45199" y="95200"/>
                    <a:pt x="45199" y="95200"/>
                    <a:pt x="45138" y="95291"/>
                  </a:cubicBezTo>
                  <a:lnTo>
                    <a:pt x="45138" y="95291"/>
                  </a:lnTo>
                  <a:lnTo>
                    <a:pt x="45138" y="95321"/>
                  </a:lnTo>
                  <a:lnTo>
                    <a:pt x="45138" y="95321"/>
                  </a:lnTo>
                  <a:cubicBezTo>
                    <a:pt x="45169" y="95534"/>
                    <a:pt x="45169" y="95777"/>
                    <a:pt x="45138" y="95990"/>
                  </a:cubicBezTo>
                  <a:cubicBezTo>
                    <a:pt x="45108" y="96081"/>
                    <a:pt x="45199" y="96142"/>
                    <a:pt x="45290" y="96142"/>
                  </a:cubicBezTo>
                  <a:cubicBezTo>
                    <a:pt x="45412" y="96142"/>
                    <a:pt x="45442" y="96112"/>
                    <a:pt x="45473" y="95990"/>
                  </a:cubicBezTo>
                  <a:cubicBezTo>
                    <a:pt x="45473" y="95808"/>
                    <a:pt x="45503" y="95656"/>
                    <a:pt x="45533" y="95504"/>
                  </a:cubicBezTo>
                  <a:lnTo>
                    <a:pt x="45533" y="95504"/>
                  </a:lnTo>
                  <a:lnTo>
                    <a:pt x="45503" y="95443"/>
                  </a:lnTo>
                  <a:lnTo>
                    <a:pt x="45564" y="95473"/>
                  </a:lnTo>
                  <a:lnTo>
                    <a:pt x="45564" y="95504"/>
                  </a:lnTo>
                  <a:cubicBezTo>
                    <a:pt x="45625" y="95564"/>
                    <a:pt x="45655" y="95656"/>
                    <a:pt x="45655" y="95716"/>
                  </a:cubicBezTo>
                  <a:cubicBezTo>
                    <a:pt x="45655" y="95808"/>
                    <a:pt x="45685" y="95899"/>
                    <a:pt x="45746" y="95960"/>
                  </a:cubicBezTo>
                  <a:cubicBezTo>
                    <a:pt x="45837" y="96051"/>
                    <a:pt x="45868" y="96112"/>
                    <a:pt x="45777" y="96203"/>
                  </a:cubicBezTo>
                  <a:cubicBezTo>
                    <a:pt x="45716" y="96294"/>
                    <a:pt x="45685" y="96355"/>
                    <a:pt x="45564" y="96355"/>
                  </a:cubicBezTo>
                  <a:cubicBezTo>
                    <a:pt x="45533" y="96355"/>
                    <a:pt x="45473" y="96355"/>
                    <a:pt x="45442" y="96355"/>
                  </a:cubicBezTo>
                  <a:cubicBezTo>
                    <a:pt x="45412" y="96355"/>
                    <a:pt x="45351" y="96385"/>
                    <a:pt x="45351" y="96446"/>
                  </a:cubicBezTo>
                  <a:cubicBezTo>
                    <a:pt x="45321" y="96476"/>
                    <a:pt x="45351" y="96537"/>
                    <a:pt x="45381" y="96537"/>
                  </a:cubicBezTo>
                  <a:cubicBezTo>
                    <a:pt x="45442" y="96568"/>
                    <a:pt x="45503" y="96598"/>
                    <a:pt x="45594" y="96598"/>
                  </a:cubicBezTo>
                  <a:cubicBezTo>
                    <a:pt x="45807" y="96598"/>
                    <a:pt x="45868" y="96780"/>
                    <a:pt x="45959" y="96932"/>
                  </a:cubicBezTo>
                  <a:cubicBezTo>
                    <a:pt x="45898" y="97054"/>
                    <a:pt x="45959" y="97145"/>
                    <a:pt x="46081" y="97206"/>
                  </a:cubicBezTo>
                  <a:cubicBezTo>
                    <a:pt x="46202" y="97297"/>
                    <a:pt x="46354" y="97419"/>
                    <a:pt x="46476" y="97510"/>
                  </a:cubicBezTo>
                  <a:lnTo>
                    <a:pt x="46537" y="97510"/>
                  </a:lnTo>
                  <a:lnTo>
                    <a:pt x="46537" y="97540"/>
                  </a:lnTo>
                  <a:lnTo>
                    <a:pt x="46506" y="97540"/>
                  </a:lnTo>
                  <a:cubicBezTo>
                    <a:pt x="46506" y="97571"/>
                    <a:pt x="46476" y="97571"/>
                    <a:pt x="46476" y="97540"/>
                  </a:cubicBezTo>
                  <a:cubicBezTo>
                    <a:pt x="46293" y="97571"/>
                    <a:pt x="46081" y="97540"/>
                    <a:pt x="45929" y="97449"/>
                  </a:cubicBezTo>
                  <a:cubicBezTo>
                    <a:pt x="45898" y="97419"/>
                    <a:pt x="45837" y="97419"/>
                    <a:pt x="45807" y="97419"/>
                  </a:cubicBezTo>
                  <a:cubicBezTo>
                    <a:pt x="45807" y="97419"/>
                    <a:pt x="45746" y="97419"/>
                    <a:pt x="45746" y="97449"/>
                  </a:cubicBezTo>
                  <a:cubicBezTo>
                    <a:pt x="45746" y="97449"/>
                    <a:pt x="45746" y="97540"/>
                    <a:pt x="45777" y="97571"/>
                  </a:cubicBezTo>
                  <a:cubicBezTo>
                    <a:pt x="46081" y="97753"/>
                    <a:pt x="46324" y="97966"/>
                    <a:pt x="46567" y="98209"/>
                  </a:cubicBezTo>
                  <a:cubicBezTo>
                    <a:pt x="46658" y="98270"/>
                    <a:pt x="46780" y="98361"/>
                    <a:pt x="46932" y="98391"/>
                  </a:cubicBezTo>
                  <a:cubicBezTo>
                    <a:pt x="46992" y="98391"/>
                    <a:pt x="47084" y="98391"/>
                    <a:pt x="47175" y="98391"/>
                  </a:cubicBezTo>
                  <a:cubicBezTo>
                    <a:pt x="47205" y="98330"/>
                    <a:pt x="47236" y="98270"/>
                    <a:pt x="47236" y="98239"/>
                  </a:cubicBezTo>
                  <a:cubicBezTo>
                    <a:pt x="47266" y="98209"/>
                    <a:pt x="47266" y="98209"/>
                    <a:pt x="47296" y="98179"/>
                  </a:cubicBezTo>
                  <a:cubicBezTo>
                    <a:pt x="47357" y="98179"/>
                    <a:pt x="47357" y="98209"/>
                    <a:pt x="47327" y="98270"/>
                  </a:cubicBezTo>
                  <a:cubicBezTo>
                    <a:pt x="47327" y="98300"/>
                    <a:pt x="47327" y="98361"/>
                    <a:pt x="47327" y="98391"/>
                  </a:cubicBezTo>
                  <a:lnTo>
                    <a:pt x="47448" y="98422"/>
                  </a:lnTo>
                  <a:cubicBezTo>
                    <a:pt x="47600" y="98452"/>
                    <a:pt x="47692" y="98513"/>
                    <a:pt x="47661" y="98695"/>
                  </a:cubicBezTo>
                  <a:cubicBezTo>
                    <a:pt x="47631" y="98726"/>
                    <a:pt x="47661" y="98786"/>
                    <a:pt x="47722" y="98786"/>
                  </a:cubicBezTo>
                  <a:cubicBezTo>
                    <a:pt x="47874" y="98847"/>
                    <a:pt x="47995" y="98938"/>
                    <a:pt x="48056" y="99090"/>
                  </a:cubicBezTo>
                  <a:cubicBezTo>
                    <a:pt x="48087" y="99182"/>
                    <a:pt x="48178" y="99212"/>
                    <a:pt x="48269" y="99212"/>
                  </a:cubicBezTo>
                  <a:cubicBezTo>
                    <a:pt x="48360" y="99121"/>
                    <a:pt x="48391" y="98999"/>
                    <a:pt x="48512" y="98938"/>
                  </a:cubicBezTo>
                  <a:cubicBezTo>
                    <a:pt x="48573" y="98908"/>
                    <a:pt x="48634" y="98938"/>
                    <a:pt x="48634" y="98969"/>
                  </a:cubicBezTo>
                  <a:cubicBezTo>
                    <a:pt x="48634" y="98999"/>
                    <a:pt x="48634" y="99060"/>
                    <a:pt x="48634" y="99090"/>
                  </a:cubicBezTo>
                  <a:cubicBezTo>
                    <a:pt x="48634" y="99182"/>
                    <a:pt x="48603" y="99273"/>
                    <a:pt x="48695" y="99334"/>
                  </a:cubicBezTo>
                  <a:cubicBezTo>
                    <a:pt x="48786" y="99394"/>
                    <a:pt x="48847" y="99425"/>
                    <a:pt x="48938" y="99425"/>
                  </a:cubicBezTo>
                  <a:cubicBezTo>
                    <a:pt x="48999" y="99425"/>
                    <a:pt x="49090" y="99425"/>
                    <a:pt x="49151" y="99425"/>
                  </a:cubicBezTo>
                  <a:lnTo>
                    <a:pt x="49394" y="99425"/>
                  </a:lnTo>
                  <a:cubicBezTo>
                    <a:pt x="49546" y="99425"/>
                    <a:pt x="49546" y="99425"/>
                    <a:pt x="49515" y="99212"/>
                  </a:cubicBezTo>
                  <a:lnTo>
                    <a:pt x="49485" y="99212"/>
                  </a:lnTo>
                  <a:cubicBezTo>
                    <a:pt x="49485" y="99212"/>
                    <a:pt x="49485" y="99212"/>
                    <a:pt x="49485" y="99182"/>
                  </a:cubicBezTo>
                  <a:lnTo>
                    <a:pt x="49454" y="99182"/>
                  </a:lnTo>
                  <a:cubicBezTo>
                    <a:pt x="49454" y="99151"/>
                    <a:pt x="49485" y="99182"/>
                    <a:pt x="49485" y="99182"/>
                  </a:cubicBezTo>
                  <a:cubicBezTo>
                    <a:pt x="49485" y="99212"/>
                    <a:pt x="49485" y="99182"/>
                    <a:pt x="49515" y="99182"/>
                  </a:cubicBezTo>
                  <a:lnTo>
                    <a:pt x="49515" y="99182"/>
                  </a:lnTo>
                  <a:lnTo>
                    <a:pt x="49880" y="99090"/>
                  </a:lnTo>
                  <a:cubicBezTo>
                    <a:pt x="49971" y="99060"/>
                    <a:pt x="50062" y="98999"/>
                    <a:pt x="50062" y="98878"/>
                  </a:cubicBezTo>
                  <a:cubicBezTo>
                    <a:pt x="50062" y="98847"/>
                    <a:pt x="50093" y="98817"/>
                    <a:pt x="50154" y="98847"/>
                  </a:cubicBezTo>
                  <a:cubicBezTo>
                    <a:pt x="50214" y="98847"/>
                    <a:pt x="50366" y="98908"/>
                    <a:pt x="50427" y="98878"/>
                  </a:cubicBezTo>
                  <a:cubicBezTo>
                    <a:pt x="50579" y="98786"/>
                    <a:pt x="50701" y="98665"/>
                    <a:pt x="50853" y="98574"/>
                  </a:cubicBezTo>
                  <a:lnTo>
                    <a:pt x="50853" y="98513"/>
                  </a:lnTo>
                  <a:cubicBezTo>
                    <a:pt x="50792" y="98422"/>
                    <a:pt x="50670" y="98452"/>
                    <a:pt x="50610" y="98422"/>
                  </a:cubicBezTo>
                  <a:cubicBezTo>
                    <a:pt x="50306" y="98300"/>
                    <a:pt x="50032" y="98179"/>
                    <a:pt x="49728" y="98057"/>
                  </a:cubicBezTo>
                  <a:cubicBezTo>
                    <a:pt x="49698" y="98027"/>
                    <a:pt x="49667" y="97996"/>
                    <a:pt x="49637" y="97966"/>
                  </a:cubicBezTo>
                  <a:cubicBezTo>
                    <a:pt x="49515" y="97814"/>
                    <a:pt x="49333" y="97723"/>
                    <a:pt x="49211" y="97540"/>
                  </a:cubicBezTo>
                  <a:cubicBezTo>
                    <a:pt x="49120" y="97479"/>
                    <a:pt x="49090" y="97358"/>
                    <a:pt x="49059" y="97267"/>
                  </a:cubicBezTo>
                  <a:cubicBezTo>
                    <a:pt x="49059" y="96993"/>
                    <a:pt x="48816" y="96811"/>
                    <a:pt x="48573" y="96811"/>
                  </a:cubicBezTo>
                  <a:lnTo>
                    <a:pt x="48330" y="96811"/>
                  </a:lnTo>
                  <a:lnTo>
                    <a:pt x="48330" y="96841"/>
                  </a:lnTo>
                  <a:lnTo>
                    <a:pt x="48299" y="96841"/>
                  </a:lnTo>
                  <a:cubicBezTo>
                    <a:pt x="48299" y="96902"/>
                    <a:pt x="48299" y="96993"/>
                    <a:pt x="48239" y="96993"/>
                  </a:cubicBezTo>
                  <a:cubicBezTo>
                    <a:pt x="48026" y="97115"/>
                    <a:pt x="48026" y="97297"/>
                    <a:pt x="47995" y="97510"/>
                  </a:cubicBezTo>
                  <a:cubicBezTo>
                    <a:pt x="48026" y="97540"/>
                    <a:pt x="48026" y="97540"/>
                    <a:pt x="47995" y="97571"/>
                  </a:cubicBezTo>
                  <a:cubicBezTo>
                    <a:pt x="47995" y="97601"/>
                    <a:pt x="47995" y="97601"/>
                    <a:pt x="47965" y="97601"/>
                  </a:cubicBezTo>
                  <a:cubicBezTo>
                    <a:pt x="47935" y="97601"/>
                    <a:pt x="47935" y="97571"/>
                    <a:pt x="47935" y="97571"/>
                  </a:cubicBezTo>
                  <a:cubicBezTo>
                    <a:pt x="47904" y="97479"/>
                    <a:pt x="47904" y="97388"/>
                    <a:pt x="47935" y="97297"/>
                  </a:cubicBezTo>
                  <a:cubicBezTo>
                    <a:pt x="47935" y="97084"/>
                    <a:pt x="48087" y="96902"/>
                    <a:pt x="48299" y="96841"/>
                  </a:cubicBezTo>
                  <a:lnTo>
                    <a:pt x="48299" y="96811"/>
                  </a:lnTo>
                  <a:lnTo>
                    <a:pt x="48330" y="96811"/>
                  </a:lnTo>
                  <a:cubicBezTo>
                    <a:pt x="48391" y="96689"/>
                    <a:pt x="48451" y="96568"/>
                    <a:pt x="48603" y="96628"/>
                  </a:cubicBezTo>
                  <a:cubicBezTo>
                    <a:pt x="48634" y="96628"/>
                    <a:pt x="48664" y="96628"/>
                    <a:pt x="48695" y="96628"/>
                  </a:cubicBezTo>
                  <a:cubicBezTo>
                    <a:pt x="48725" y="96628"/>
                    <a:pt x="48755" y="96598"/>
                    <a:pt x="48786" y="96568"/>
                  </a:cubicBezTo>
                  <a:cubicBezTo>
                    <a:pt x="48816" y="96537"/>
                    <a:pt x="48816" y="96507"/>
                    <a:pt x="48786" y="96446"/>
                  </a:cubicBezTo>
                  <a:cubicBezTo>
                    <a:pt x="48695" y="96324"/>
                    <a:pt x="48573" y="96172"/>
                    <a:pt x="48482" y="96020"/>
                  </a:cubicBezTo>
                  <a:cubicBezTo>
                    <a:pt x="48421" y="95838"/>
                    <a:pt x="48360" y="95686"/>
                    <a:pt x="48330" y="95504"/>
                  </a:cubicBezTo>
                  <a:cubicBezTo>
                    <a:pt x="48269" y="95321"/>
                    <a:pt x="48299" y="95139"/>
                    <a:pt x="48451" y="94987"/>
                  </a:cubicBezTo>
                  <a:cubicBezTo>
                    <a:pt x="48512" y="94926"/>
                    <a:pt x="48573" y="94865"/>
                    <a:pt x="48634" y="94805"/>
                  </a:cubicBezTo>
                  <a:cubicBezTo>
                    <a:pt x="48816" y="94683"/>
                    <a:pt x="48907" y="94470"/>
                    <a:pt x="48877" y="94288"/>
                  </a:cubicBezTo>
                  <a:cubicBezTo>
                    <a:pt x="48847" y="94106"/>
                    <a:pt x="48938" y="93923"/>
                    <a:pt x="49059" y="93802"/>
                  </a:cubicBezTo>
                  <a:cubicBezTo>
                    <a:pt x="49211" y="93650"/>
                    <a:pt x="49333" y="93498"/>
                    <a:pt x="49454" y="93315"/>
                  </a:cubicBezTo>
                  <a:cubicBezTo>
                    <a:pt x="49515" y="93224"/>
                    <a:pt x="49546" y="93133"/>
                    <a:pt x="49515" y="93011"/>
                  </a:cubicBezTo>
                  <a:cubicBezTo>
                    <a:pt x="49515" y="92950"/>
                    <a:pt x="49515" y="92859"/>
                    <a:pt x="49485" y="92798"/>
                  </a:cubicBezTo>
                  <a:cubicBezTo>
                    <a:pt x="49454" y="92616"/>
                    <a:pt x="49394" y="92464"/>
                    <a:pt x="49151" y="92434"/>
                  </a:cubicBezTo>
                  <a:cubicBezTo>
                    <a:pt x="49029" y="92434"/>
                    <a:pt x="48938" y="92403"/>
                    <a:pt x="48847" y="92312"/>
                  </a:cubicBezTo>
                  <a:cubicBezTo>
                    <a:pt x="48755" y="92221"/>
                    <a:pt x="48634" y="92160"/>
                    <a:pt x="48543" y="92069"/>
                  </a:cubicBezTo>
                  <a:cubicBezTo>
                    <a:pt x="48330" y="91917"/>
                    <a:pt x="48299" y="91583"/>
                    <a:pt x="48482" y="91400"/>
                  </a:cubicBezTo>
                  <a:cubicBezTo>
                    <a:pt x="48543" y="91309"/>
                    <a:pt x="48634" y="91218"/>
                    <a:pt x="48725" y="91157"/>
                  </a:cubicBezTo>
                  <a:cubicBezTo>
                    <a:pt x="48847" y="91096"/>
                    <a:pt x="48999" y="91036"/>
                    <a:pt x="49151" y="90975"/>
                  </a:cubicBezTo>
                  <a:cubicBezTo>
                    <a:pt x="49181" y="90975"/>
                    <a:pt x="49242" y="90914"/>
                    <a:pt x="49242" y="90884"/>
                  </a:cubicBezTo>
                  <a:cubicBezTo>
                    <a:pt x="49272" y="90701"/>
                    <a:pt x="49424" y="90519"/>
                    <a:pt x="49333" y="90306"/>
                  </a:cubicBezTo>
                  <a:cubicBezTo>
                    <a:pt x="49333" y="90245"/>
                    <a:pt x="49303" y="90184"/>
                    <a:pt x="49303" y="90093"/>
                  </a:cubicBezTo>
                  <a:cubicBezTo>
                    <a:pt x="49272" y="89911"/>
                    <a:pt x="49333" y="89729"/>
                    <a:pt x="49485" y="89607"/>
                  </a:cubicBezTo>
                  <a:cubicBezTo>
                    <a:pt x="49546" y="89516"/>
                    <a:pt x="49637" y="89425"/>
                    <a:pt x="49698" y="89333"/>
                  </a:cubicBezTo>
                  <a:lnTo>
                    <a:pt x="49698" y="89333"/>
                  </a:lnTo>
                  <a:lnTo>
                    <a:pt x="49698" y="89303"/>
                  </a:lnTo>
                  <a:cubicBezTo>
                    <a:pt x="49667" y="89303"/>
                    <a:pt x="49606" y="89303"/>
                    <a:pt x="49546" y="89273"/>
                  </a:cubicBezTo>
                  <a:cubicBezTo>
                    <a:pt x="49515" y="89273"/>
                    <a:pt x="49515" y="89212"/>
                    <a:pt x="49546" y="89181"/>
                  </a:cubicBezTo>
                  <a:cubicBezTo>
                    <a:pt x="49576" y="89151"/>
                    <a:pt x="49606" y="89151"/>
                    <a:pt x="49606" y="89181"/>
                  </a:cubicBezTo>
                  <a:cubicBezTo>
                    <a:pt x="49606" y="89181"/>
                    <a:pt x="49667" y="89273"/>
                    <a:pt x="49698" y="89303"/>
                  </a:cubicBezTo>
                  <a:lnTo>
                    <a:pt x="49728" y="89303"/>
                  </a:lnTo>
                  <a:lnTo>
                    <a:pt x="49728" y="89333"/>
                  </a:lnTo>
                  <a:cubicBezTo>
                    <a:pt x="49789" y="89333"/>
                    <a:pt x="49819" y="89333"/>
                    <a:pt x="49850" y="89333"/>
                  </a:cubicBezTo>
                  <a:cubicBezTo>
                    <a:pt x="50032" y="89333"/>
                    <a:pt x="50123" y="89212"/>
                    <a:pt x="50093" y="89060"/>
                  </a:cubicBezTo>
                  <a:cubicBezTo>
                    <a:pt x="50093" y="88969"/>
                    <a:pt x="50062" y="88847"/>
                    <a:pt x="50032" y="88756"/>
                  </a:cubicBezTo>
                  <a:cubicBezTo>
                    <a:pt x="50002" y="88695"/>
                    <a:pt x="49910" y="88665"/>
                    <a:pt x="49850" y="88665"/>
                  </a:cubicBezTo>
                  <a:lnTo>
                    <a:pt x="49728" y="88756"/>
                  </a:lnTo>
                  <a:cubicBezTo>
                    <a:pt x="49546" y="88847"/>
                    <a:pt x="49303" y="88725"/>
                    <a:pt x="49242" y="88513"/>
                  </a:cubicBezTo>
                  <a:cubicBezTo>
                    <a:pt x="49211" y="88391"/>
                    <a:pt x="49211" y="88239"/>
                    <a:pt x="49181" y="88118"/>
                  </a:cubicBezTo>
                  <a:cubicBezTo>
                    <a:pt x="49181" y="88087"/>
                    <a:pt x="49151" y="88026"/>
                    <a:pt x="49120" y="87996"/>
                  </a:cubicBezTo>
                  <a:cubicBezTo>
                    <a:pt x="49120" y="87966"/>
                    <a:pt x="49242" y="87814"/>
                    <a:pt x="49303" y="87844"/>
                  </a:cubicBezTo>
                  <a:cubicBezTo>
                    <a:pt x="49454" y="87905"/>
                    <a:pt x="49576" y="87935"/>
                    <a:pt x="49698" y="87996"/>
                  </a:cubicBezTo>
                  <a:cubicBezTo>
                    <a:pt x="49850" y="88087"/>
                    <a:pt x="50032" y="88148"/>
                    <a:pt x="50214" y="88087"/>
                  </a:cubicBezTo>
                  <a:cubicBezTo>
                    <a:pt x="50427" y="88057"/>
                    <a:pt x="50610" y="87905"/>
                    <a:pt x="50640" y="87692"/>
                  </a:cubicBezTo>
                  <a:cubicBezTo>
                    <a:pt x="50640" y="87570"/>
                    <a:pt x="50579" y="87418"/>
                    <a:pt x="50579" y="87297"/>
                  </a:cubicBezTo>
                  <a:cubicBezTo>
                    <a:pt x="50579" y="87145"/>
                    <a:pt x="50640" y="86993"/>
                    <a:pt x="50640" y="86811"/>
                  </a:cubicBezTo>
                  <a:cubicBezTo>
                    <a:pt x="50640" y="86811"/>
                    <a:pt x="50640" y="86780"/>
                    <a:pt x="50640" y="86750"/>
                  </a:cubicBezTo>
                  <a:cubicBezTo>
                    <a:pt x="50610" y="86750"/>
                    <a:pt x="50610" y="86659"/>
                    <a:pt x="50579" y="86628"/>
                  </a:cubicBezTo>
                  <a:cubicBezTo>
                    <a:pt x="50579" y="86476"/>
                    <a:pt x="50640" y="86385"/>
                    <a:pt x="50762" y="86415"/>
                  </a:cubicBezTo>
                  <a:cubicBezTo>
                    <a:pt x="51248" y="86537"/>
                    <a:pt x="51765" y="86507"/>
                    <a:pt x="52251" y="86294"/>
                  </a:cubicBezTo>
                  <a:cubicBezTo>
                    <a:pt x="52372" y="86263"/>
                    <a:pt x="52494" y="86203"/>
                    <a:pt x="52616" y="86172"/>
                  </a:cubicBezTo>
                  <a:cubicBezTo>
                    <a:pt x="52828" y="86111"/>
                    <a:pt x="53011" y="85929"/>
                    <a:pt x="53072" y="85686"/>
                  </a:cubicBezTo>
                  <a:cubicBezTo>
                    <a:pt x="53102" y="85534"/>
                    <a:pt x="53193" y="85412"/>
                    <a:pt x="53254" y="85260"/>
                  </a:cubicBezTo>
                  <a:cubicBezTo>
                    <a:pt x="53284" y="85169"/>
                    <a:pt x="53315" y="85078"/>
                    <a:pt x="53345" y="84987"/>
                  </a:cubicBezTo>
                  <a:cubicBezTo>
                    <a:pt x="53345" y="84896"/>
                    <a:pt x="53315" y="84774"/>
                    <a:pt x="53193" y="84713"/>
                  </a:cubicBezTo>
                  <a:cubicBezTo>
                    <a:pt x="53132" y="84683"/>
                    <a:pt x="53072" y="84652"/>
                    <a:pt x="53011" y="84622"/>
                  </a:cubicBezTo>
                  <a:cubicBezTo>
                    <a:pt x="52950" y="84592"/>
                    <a:pt x="52920" y="84501"/>
                    <a:pt x="52950" y="84440"/>
                  </a:cubicBezTo>
                  <a:cubicBezTo>
                    <a:pt x="52950" y="84379"/>
                    <a:pt x="52950" y="84318"/>
                    <a:pt x="52980" y="84227"/>
                  </a:cubicBezTo>
                  <a:cubicBezTo>
                    <a:pt x="53041" y="84075"/>
                    <a:pt x="52980" y="83923"/>
                    <a:pt x="52859" y="83832"/>
                  </a:cubicBezTo>
                  <a:cubicBezTo>
                    <a:pt x="52707" y="83680"/>
                    <a:pt x="52524" y="83619"/>
                    <a:pt x="52372" y="83467"/>
                  </a:cubicBezTo>
                  <a:lnTo>
                    <a:pt x="52342" y="83467"/>
                  </a:lnTo>
                  <a:cubicBezTo>
                    <a:pt x="52342" y="83467"/>
                    <a:pt x="52342" y="83437"/>
                    <a:pt x="52342" y="83437"/>
                  </a:cubicBezTo>
                  <a:lnTo>
                    <a:pt x="52312" y="83406"/>
                  </a:lnTo>
                  <a:cubicBezTo>
                    <a:pt x="52342" y="83406"/>
                    <a:pt x="52342" y="83406"/>
                    <a:pt x="52342" y="83406"/>
                  </a:cubicBezTo>
                  <a:lnTo>
                    <a:pt x="52342" y="83406"/>
                  </a:lnTo>
                  <a:lnTo>
                    <a:pt x="52372" y="83437"/>
                  </a:lnTo>
                  <a:lnTo>
                    <a:pt x="52372" y="83437"/>
                  </a:lnTo>
                  <a:cubicBezTo>
                    <a:pt x="52707" y="83437"/>
                    <a:pt x="53011" y="83528"/>
                    <a:pt x="53315" y="83649"/>
                  </a:cubicBezTo>
                  <a:cubicBezTo>
                    <a:pt x="53376" y="83680"/>
                    <a:pt x="53436" y="83710"/>
                    <a:pt x="53528" y="83710"/>
                  </a:cubicBezTo>
                  <a:lnTo>
                    <a:pt x="53923" y="83710"/>
                  </a:lnTo>
                  <a:cubicBezTo>
                    <a:pt x="54196" y="83680"/>
                    <a:pt x="54439" y="83558"/>
                    <a:pt x="54591" y="83345"/>
                  </a:cubicBezTo>
                  <a:cubicBezTo>
                    <a:pt x="54652" y="83163"/>
                    <a:pt x="54774" y="83011"/>
                    <a:pt x="54895" y="82859"/>
                  </a:cubicBezTo>
                  <a:cubicBezTo>
                    <a:pt x="55047" y="82738"/>
                    <a:pt x="55138" y="82555"/>
                    <a:pt x="55199" y="82342"/>
                  </a:cubicBezTo>
                  <a:cubicBezTo>
                    <a:pt x="55260" y="82130"/>
                    <a:pt x="55290" y="81917"/>
                    <a:pt x="55351" y="81704"/>
                  </a:cubicBezTo>
                  <a:lnTo>
                    <a:pt x="55351" y="81704"/>
                  </a:lnTo>
                  <a:lnTo>
                    <a:pt x="55351" y="81674"/>
                  </a:lnTo>
                  <a:lnTo>
                    <a:pt x="55351" y="81674"/>
                  </a:lnTo>
                  <a:cubicBezTo>
                    <a:pt x="55321" y="81491"/>
                    <a:pt x="55321" y="81400"/>
                    <a:pt x="55473" y="81309"/>
                  </a:cubicBezTo>
                  <a:cubicBezTo>
                    <a:pt x="55534" y="81279"/>
                    <a:pt x="55594" y="81279"/>
                    <a:pt x="55625" y="81279"/>
                  </a:cubicBezTo>
                  <a:cubicBezTo>
                    <a:pt x="55655" y="81096"/>
                    <a:pt x="55746" y="80944"/>
                    <a:pt x="55838" y="80792"/>
                  </a:cubicBezTo>
                  <a:cubicBezTo>
                    <a:pt x="55868" y="80762"/>
                    <a:pt x="55898" y="80731"/>
                    <a:pt x="55929" y="80731"/>
                  </a:cubicBezTo>
                  <a:cubicBezTo>
                    <a:pt x="55959" y="80731"/>
                    <a:pt x="55990" y="80762"/>
                    <a:pt x="56020" y="80823"/>
                  </a:cubicBezTo>
                  <a:cubicBezTo>
                    <a:pt x="56020" y="80883"/>
                    <a:pt x="56050" y="80944"/>
                    <a:pt x="56050" y="81005"/>
                  </a:cubicBezTo>
                  <a:cubicBezTo>
                    <a:pt x="56172" y="80975"/>
                    <a:pt x="56263" y="80883"/>
                    <a:pt x="56294" y="80792"/>
                  </a:cubicBezTo>
                  <a:cubicBezTo>
                    <a:pt x="56476" y="80336"/>
                    <a:pt x="56689" y="79911"/>
                    <a:pt x="56962" y="79516"/>
                  </a:cubicBezTo>
                  <a:cubicBezTo>
                    <a:pt x="57175" y="79272"/>
                    <a:pt x="57236" y="78908"/>
                    <a:pt x="57084" y="78634"/>
                  </a:cubicBezTo>
                  <a:cubicBezTo>
                    <a:pt x="57053" y="78573"/>
                    <a:pt x="57053" y="78543"/>
                    <a:pt x="57053" y="78482"/>
                  </a:cubicBezTo>
                  <a:cubicBezTo>
                    <a:pt x="56962" y="78117"/>
                    <a:pt x="57084" y="77692"/>
                    <a:pt x="57388" y="77449"/>
                  </a:cubicBezTo>
                  <a:cubicBezTo>
                    <a:pt x="57540" y="77327"/>
                    <a:pt x="57661" y="77206"/>
                    <a:pt x="57783" y="77084"/>
                  </a:cubicBezTo>
                  <a:cubicBezTo>
                    <a:pt x="57996" y="76871"/>
                    <a:pt x="58239" y="76689"/>
                    <a:pt x="58543" y="76628"/>
                  </a:cubicBezTo>
                  <a:cubicBezTo>
                    <a:pt x="58695" y="76567"/>
                    <a:pt x="58816" y="76506"/>
                    <a:pt x="58938" y="76385"/>
                  </a:cubicBezTo>
                  <a:cubicBezTo>
                    <a:pt x="59029" y="76294"/>
                    <a:pt x="59151" y="76233"/>
                    <a:pt x="59212" y="76081"/>
                  </a:cubicBezTo>
                  <a:cubicBezTo>
                    <a:pt x="59212" y="76051"/>
                    <a:pt x="59272" y="76020"/>
                    <a:pt x="59303" y="76020"/>
                  </a:cubicBezTo>
                  <a:cubicBezTo>
                    <a:pt x="59424" y="76051"/>
                    <a:pt x="59576" y="76051"/>
                    <a:pt x="59698" y="76020"/>
                  </a:cubicBezTo>
                  <a:cubicBezTo>
                    <a:pt x="59850" y="76020"/>
                    <a:pt x="59971" y="76020"/>
                    <a:pt x="60123" y="76020"/>
                  </a:cubicBezTo>
                  <a:cubicBezTo>
                    <a:pt x="60367" y="76051"/>
                    <a:pt x="60610" y="75959"/>
                    <a:pt x="60762" y="75747"/>
                  </a:cubicBezTo>
                  <a:cubicBezTo>
                    <a:pt x="60853" y="75655"/>
                    <a:pt x="61005" y="75625"/>
                    <a:pt x="61126" y="75534"/>
                  </a:cubicBezTo>
                  <a:cubicBezTo>
                    <a:pt x="61187" y="75473"/>
                    <a:pt x="61218" y="75382"/>
                    <a:pt x="61218" y="75291"/>
                  </a:cubicBezTo>
                  <a:cubicBezTo>
                    <a:pt x="61187" y="75169"/>
                    <a:pt x="61187" y="75047"/>
                    <a:pt x="61248" y="74956"/>
                  </a:cubicBezTo>
                  <a:cubicBezTo>
                    <a:pt x="61400" y="74744"/>
                    <a:pt x="61522" y="74470"/>
                    <a:pt x="61674" y="74257"/>
                  </a:cubicBezTo>
                  <a:cubicBezTo>
                    <a:pt x="61795" y="74075"/>
                    <a:pt x="61826" y="73892"/>
                    <a:pt x="61826" y="73680"/>
                  </a:cubicBezTo>
                  <a:cubicBezTo>
                    <a:pt x="61765" y="73528"/>
                    <a:pt x="61795" y="73345"/>
                    <a:pt x="61886" y="73224"/>
                  </a:cubicBezTo>
                  <a:cubicBezTo>
                    <a:pt x="62038" y="72950"/>
                    <a:pt x="62130" y="72677"/>
                    <a:pt x="62130" y="72373"/>
                  </a:cubicBezTo>
                  <a:cubicBezTo>
                    <a:pt x="62130" y="72008"/>
                    <a:pt x="62130" y="71643"/>
                    <a:pt x="62130" y="71278"/>
                  </a:cubicBezTo>
                  <a:lnTo>
                    <a:pt x="62130" y="70519"/>
                  </a:lnTo>
                  <a:cubicBezTo>
                    <a:pt x="62130" y="70397"/>
                    <a:pt x="62190" y="70306"/>
                    <a:pt x="62281" y="70245"/>
                  </a:cubicBezTo>
                  <a:cubicBezTo>
                    <a:pt x="62585" y="70093"/>
                    <a:pt x="62798" y="69850"/>
                    <a:pt x="62889" y="69546"/>
                  </a:cubicBezTo>
                  <a:cubicBezTo>
                    <a:pt x="62920" y="69485"/>
                    <a:pt x="62950" y="69424"/>
                    <a:pt x="62981" y="69364"/>
                  </a:cubicBezTo>
                  <a:cubicBezTo>
                    <a:pt x="63072" y="69151"/>
                    <a:pt x="63193" y="68999"/>
                    <a:pt x="63376" y="68877"/>
                  </a:cubicBezTo>
                  <a:cubicBezTo>
                    <a:pt x="63558" y="68695"/>
                    <a:pt x="63740" y="68512"/>
                    <a:pt x="63892" y="68330"/>
                  </a:cubicBezTo>
                  <a:cubicBezTo>
                    <a:pt x="64075" y="68148"/>
                    <a:pt x="64196" y="67935"/>
                    <a:pt x="64318" y="67722"/>
                  </a:cubicBezTo>
                  <a:cubicBezTo>
                    <a:pt x="64409" y="67418"/>
                    <a:pt x="64440" y="67084"/>
                    <a:pt x="64409" y="66780"/>
                  </a:cubicBezTo>
                  <a:cubicBezTo>
                    <a:pt x="64288" y="66506"/>
                    <a:pt x="64166" y="66202"/>
                    <a:pt x="64044" y="65898"/>
                  </a:cubicBezTo>
                  <a:close/>
                  <a:moveTo>
                    <a:pt x="46506" y="97631"/>
                  </a:moveTo>
                  <a:lnTo>
                    <a:pt x="46506" y="97601"/>
                  </a:lnTo>
                  <a:lnTo>
                    <a:pt x="46537" y="97601"/>
                  </a:lnTo>
                  <a:lnTo>
                    <a:pt x="46537" y="976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940;p86">
              <a:extLst>
                <a:ext uri="{FF2B5EF4-FFF2-40B4-BE49-F238E27FC236}">
                  <a16:creationId xmlns:a16="http://schemas.microsoft.com/office/drawing/2014/main" id="{AFB76CB9-9211-4B69-064B-5B9C123D923F}"/>
                </a:ext>
              </a:extLst>
            </p:cNvPr>
            <p:cNvSpPr/>
            <p:nvPr/>
          </p:nvSpPr>
          <p:spPr>
            <a:xfrm>
              <a:off x="3577952" y="2141385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0"/>
                  </a:ln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941;p86">
              <a:extLst>
                <a:ext uri="{FF2B5EF4-FFF2-40B4-BE49-F238E27FC236}">
                  <a16:creationId xmlns:a16="http://schemas.microsoft.com/office/drawing/2014/main" id="{67E628BC-B29D-B9EE-5794-03F93BBFE4D4}"/>
                </a:ext>
              </a:extLst>
            </p:cNvPr>
            <p:cNvSpPr/>
            <p:nvPr/>
          </p:nvSpPr>
          <p:spPr>
            <a:xfrm>
              <a:off x="4738441" y="174213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942;p86">
              <a:extLst>
                <a:ext uri="{FF2B5EF4-FFF2-40B4-BE49-F238E27FC236}">
                  <a16:creationId xmlns:a16="http://schemas.microsoft.com/office/drawing/2014/main" id="{E2968A97-D7E0-C462-F0E7-098153AF9575}"/>
                </a:ext>
              </a:extLst>
            </p:cNvPr>
            <p:cNvSpPr/>
            <p:nvPr/>
          </p:nvSpPr>
          <p:spPr>
            <a:xfrm>
              <a:off x="4625493" y="1129881"/>
              <a:ext cx="671655" cy="863214"/>
            </a:xfrm>
            <a:custGeom>
              <a:avLst/>
              <a:gdLst/>
              <a:ahLst/>
              <a:cxnLst/>
              <a:rect l="l" t="t" r="r" b="b"/>
              <a:pathLst>
                <a:path w="23679" h="30427" extrusionOk="0">
                  <a:moveTo>
                    <a:pt x="17752" y="21186"/>
                  </a:moveTo>
                  <a:cubicBezTo>
                    <a:pt x="17782" y="21156"/>
                    <a:pt x="17782" y="21095"/>
                    <a:pt x="17782" y="21034"/>
                  </a:cubicBezTo>
                  <a:cubicBezTo>
                    <a:pt x="17782" y="21004"/>
                    <a:pt x="17752" y="21004"/>
                    <a:pt x="17721" y="21004"/>
                  </a:cubicBezTo>
                  <a:cubicBezTo>
                    <a:pt x="17478" y="20913"/>
                    <a:pt x="17174" y="20973"/>
                    <a:pt x="16931" y="20821"/>
                  </a:cubicBezTo>
                  <a:cubicBezTo>
                    <a:pt x="16749" y="20700"/>
                    <a:pt x="16536" y="20700"/>
                    <a:pt x="16353" y="20791"/>
                  </a:cubicBezTo>
                  <a:lnTo>
                    <a:pt x="16232" y="20791"/>
                  </a:lnTo>
                  <a:cubicBezTo>
                    <a:pt x="16171" y="20791"/>
                    <a:pt x="16201" y="20761"/>
                    <a:pt x="16171" y="20730"/>
                  </a:cubicBezTo>
                  <a:cubicBezTo>
                    <a:pt x="16171" y="20700"/>
                    <a:pt x="16141" y="20639"/>
                    <a:pt x="16171" y="20609"/>
                  </a:cubicBezTo>
                  <a:cubicBezTo>
                    <a:pt x="16293" y="20578"/>
                    <a:pt x="16384" y="20548"/>
                    <a:pt x="16505" y="20517"/>
                  </a:cubicBezTo>
                  <a:cubicBezTo>
                    <a:pt x="16627" y="20457"/>
                    <a:pt x="16718" y="20335"/>
                    <a:pt x="16688" y="20183"/>
                  </a:cubicBezTo>
                  <a:cubicBezTo>
                    <a:pt x="16688" y="20062"/>
                    <a:pt x="16657" y="19910"/>
                    <a:pt x="16627" y="19818"/>
                  </a:cubicBezTo>
                  <a:cubicBezTo>
                    <a:pt x="16627" y="19758"/>
                    <a:pt x="16718" y="19666"/>
                    <a:pt x="16779" y="19666"/>
                  </a:cubicBezTo>
                  <a:cubicBezTo>
                    <a:pt x="16809" y="19697"/>
                    <a:pt x="16840" y="19697"/>
                    <a:pt x="16870" y="19758"/>
                  </a:cubicBezTo>
                  <a:cubicBezTo>
                    <a:pt x="16961" y="20001"/>
                    <a:pt x="17053" y="20274"/>
                    <a:pt x="17205" y="20517"/>
                  </a:cubicBezTo>
                  <a:cubicBezTo>
                    <a:pt x="17296" y="20669"/>
                    <a:pt x="17478" y="20761"/>
                    <a:pt x="17660" y="20761"/>
                  </a:cubicBezTo>
                  <a:cubicBezTo>
                    <a:pt x="17752" y="20730"/>
                    <a:pt x="17843" y="20730"/>
                    <a:pt x="17934" y="20761"/>
                  </a:cubicBezTo>
                  <a:cubicBezTo>
                    <a:pt x="18177" y="20761"/>
                    <a:pt x="18208" y="20761"/>
                    <a:pt x="18238" y="20517"/>
                  </a:cubicBezTo>
                  <a:cubicBezTo>
                    <a:pt x="18238" y="20274"/>
                    <a:pt x="18238" y="20092"/>
                    <a:pt x="18238" y="19910"/>
                  </a:cubicBezTo>
                  <a:cubicBezTo>
                    <a:pt x="18268" y="19697"/>
                    <a:pt x="18056" y="19514"/>
                    <a:pt x="18147" y="19302"/>
                  </a:cubicBezTo>
                  <a:cubicBezTo>
                    <a:pt x="18147" y="19271"/>
                    <a:pt x="18086" y="19210"/>
                    <a:pt x="18056" y="19150"/>
                  </a:cubicBezTo>
                  <a:cubicBezTo>
                    <a:pt x="17934" y="18876"/>
                    <a:pt x="17752" y="18663"/>
                    <a:pt x="17539" y="18511"/>
                  </a:cubicBezTo>
                  <a:cubicBezTo>
                    <a:pt x="17417" y="18451"/>
                    <a:pt x="17356" y="18390"/>
                    <a:pt x="17265" y="18299"/>
                  </a:cubicBezTo>
                  <a:cubicBezTo>
                    <a:pt x="17205" y="18268"/>
                    <a:pt x="17174" y="18207"/>
                    <a:pt x="17144" y="18147"/>
                  </a:cubicBezTo>
                  <a:cubicBezTo>
                    <a:pt x="17113" y="17995"/>
                    <a:pt x="17083" y="17843"/>
                    <a:pt x="17083" y="17691"/>
                  </a:cubicBezTo>
                  <a:cubicBezTo>
                    <a:pt x="17083" y="17630"/>
                    <a:pt x="17113" y="17599"/>
                    <a:pt x="17144" y="17569"/>
                  </a:cubicBezTo>
                  <a:cubicBezTo>
                    <a:pt x="17174" y="17569"/>
                    <a:pt x="17235" y="17569"/>
                    <a:pt x="17265" y="17599"/>
                  </a:cubicBezTo>
                  <a:cubicBezTo>
                    <a:pt x="17296" y="17630"/>
                    <a:pt x="17296" y="17721"/>
                    <a:pt x="17296" y="17782"/>
                  </a:cubicBezTo>
                  <a:cubicBezTo>
                    <a:pt x="17296" y="17995"/>
                    <a:pt x="17417" y="18238"/>
                    <a:pt x="17630" y="18359"/>
                  </a:cubicBezTo>
                  <a:cubicBezTo>
                    <a:pt x="17752" y="18420"/>
                    <a:pt x="17843" y="18572"/>
                    <a:pt x="17995" y="18603"/>
                  </a:cubicBezTo>
                  <a:cubicBezTo>
                    <a:pt x="18056" y="18603"/>
                    <a:pt x="18147" y="18603"/>
                    <a:pt x="18177" y="18542"/>
                  </a:cubicBezTo>
                  <a:cubicBezTo>
                    <a:pt x="18147" y="18420"/>
                    <a:pt x="18177" y="18299"/>
                    <a:pt x="18268" y="18207"/>
                  </a:cubicBezTo>
                  <a:cubicBezTo>
                    <a:pt x="18208" y="18086"/>
                    <a:pt x="18299" y="18025"/>
                    <a:pt x="18360" y="17903"/>
                  </a:cubicBezTo>
                  <a:cubicBezTo>
                    <a:pt x="18390" y="17843"/>
                    <a:pt x="18360" y="17721"/>
                    <a:pt x="18299" y="17660"/>
                  </a:cubicBezTo>
                  <a:cubicBezTo>
                    <a:pt x="18147" y="17569"/>
                    <a:pt x="17995" y="17478"/>
                    <a:pt x="17843" y="17356"/>
                  </a:cubicBezTo>
                  <a:cubicBezTo>
                    <a:pt x="17812" y="17296"/>
                    <a:pt x="17812" y="17265"/>
                    <a:pt x="17812" y="17204"/>
                  </a:cubicBezTo>
                  <a:lnTo>
                    <a:pt x="17782" y="17204"/>
                  </a:lnTo>
                  <a:lnTo>
                    <a:pt x="17752" y="17204"/>
                  </a:lnTo>
                  <a:cubicBezTo>
                    <a:pt x="17630" y="17174"/>
                    <a:pt x="17478" y="17113"/>
                    <a:pt x="17387" y="17022"/>
                  </a:cubicBezTo>
                  <a:lnTo>
                    <a:pt x="17387" y="16961"/>
                  </a:lnTo>
                  <a:cubicBezTo>
                    <a:pt x="17387" y="16961"/>
                    <a:pt x="17417" y="16961"/>
                    <a:pt x="17448" y="16931"/>
                  </a:cubicBezTo>
                  <a:cubicBezTo>
                    <a:pt x="17478" y="16931"/>
                    <a:pt x="17539" y="16931"/>
                    <a:pt x="17569" y="16961"/>
                  </a:cubicBezTo>
                  <a:cubicBezTo>
                    <a:pt x="17600" y="16992"/>
                    <a:pt x="17691" y="17113"/>
                    <a:pt x="17752" y="17204"/>
                  </a:cubicBezTo>
                  <a:lnTo>
                    <a:pt x="17843" y="17204"/>
                  </a:lnTo>
                  <a:lnTo>
                    <a:pt x="17843" y="17235"/>
                  </a:lnTo>
                  <a:cubicBezTo>
                    <a:pt x="17843" y="17235"/>
                    <a:pt x="17934" y="17265"/>
                    <a:pt x="17995" y="17296"/>
                  </a:cubicBezTo>
                  <a:cubicBezTo>
                    <a:pt x="18116" y="17387"/>
                    <a:pt x="18299" y="17387"/>
                    <a:pt x="18451" y="17296"/>
                  </a:cubicBezTo>
                  <a:cubicBezTo>
                    <a:pt x="18603" y="17204"/>
                    <a:pt x="18755" y="17144"/>
                    <a:pt x="18937" y="17144"/>
                  </a:cubicBezTo>
                  <a:cubicBezTo>
                    <a:pt x="18998" y="17113"/>
                    <a:pt x="19059" y="17052"/>
                    <a:pt x="19089" y="16992"/>
                  </a:cubicBezTo>
                  <a:cubicBezTo>
                    <a:pt x="19119" y="16931"/>
                    <a:pt x="19150" y="16840"/>
                    <a:pt x="19180" y="16748"/>
                  </a:cubicBezTo>
                  <a:cubicBezTo>
                    <a:pt x="19211" y="16657"/>
                    <a:pt x="19150" y="16566"/>
                    <a:pt x="19059" y="16536"/>
                  </a:cubicBezTo>
                  <a:cubicBezTo>
                    <a:pt x="18876" y="16475"/>
                    <a:pt x="18724" y="16414"/>
                    <a:pt x="18572" y="16323"/>
                  </a:cubicBezTo>
                  <a:cubicBezTo>
                    <a:pt x="18572" y="16292"/>
                    <a:pt x="18572" y="16262"/>
                    <a:pt x="18572" y="16232"/>
                  </a:cubicBezTo>
                  <a:cubicBezTo>
                    <a:pt x="18572" y="16201"/>
                    <a:pt x="18633" y="16171"/>
                    <a:pt x="18694" y="16201"/>
                  </a:cubicBezTo>
                  <a:cubicBezTo>
                    <a:pt x="18876" y="16323"/>
                    <a:pt x="19089" y="16384"/>
                    <a:pt x="19302" y="16201"/>
                  </a:cubicBezTo>
                  <a:cubicBezTo>
                    <a:pt x="19332" y="16171"/>
                    <a:pt x="19423" y="16201"/>
                    <a:pt x="19515" y="16171"/>
                  </a:cubicBezTo>
                  <a:cubicBezTo>
                    <a:pt x="19727" y="16140"/>
                    <a:pt x="19849" y="15837"/>
                    <a:pt x="19697" y="15654"/>
                  </a:cubicBezTo>
                  <a:cubicBezTo>
                    <a:pt x="19575" y="15563"/>
                    <a:pt x="19515" y="15441"/>
                    <a:pt x="19484" y="15320"/>
                  </a:cubicBezTo>
                  <a:cubicBezTo>
                    <a:pt x="19484" y="15259"/>
                    <a:pt x="19423" y="15198"/>
                    <a:pt x="19393" y="15168"/>
                  </a:cubicBezTo>
                  <a:cubicBezTo>
                    <a:pt x="19332" y="15137"/>
                    <a:pt x="19302" y="15107"/>
                    <a:pt x="19332" y="15046"/>
                  </a:cubicBezTo>
                  <a:cubicBezTo>
                    <a:pt x="19363" y="14985"/>
                    <a:pt x="19393" y="14985"/>
                    <a:pt x="19454" y="15016"/>
                  </a:cubicBezTo>
                  <a:cubicBezTo>
                    <a:pt x="19515" y="15016"/>
                    <a:pt x="19575" y="15016"/>
                    <a:pt x="19636" y="15016"/>
                  </a:cubicBezTo>
                  <a:cubicBezTo>
                    <a:pt x="19727" y="14955"/>
                    <a:pt x="19758" y="14864"/>
                    <a:pt x="19758" y="14773"/>
                  </a:cubicBezTo>
                  <a:cubicBezTo>
                    <a:pt x="19758" y="14621"/>
                    <a:pt x="19819" y="14469"/>
                    <a:pt x="19819" y="14317"/>
                  </a:cubicBezTo>
                  <a:cubicBezTo>
                    <a:pt x="19819" y="14195"/>
                    <a:pt x="19758" y="14074"/>
                    <a:pt x="19697" y="14013"/>
                  </a:cubicBezTo>
                  <a:cubicBezTo>
                    <a:pt x="19545" y="13891"/>
                    <a:pt x="19667" y="13830"/>
                    <a:pt x="19727" y="13739"/>
                  </a:cubicBezTo>
                  <a:cubicBezTo>
                    <a:pt x="19758" y="13678"/>
                    <a:pt x="19758" y="13618"/>
                    <a:pt x="19697" y="13557"/>
                  </a:cubicBezTo>
                  <a:cubicBezTo>
                    <a:pt x="19575" y="13496"/>
                    <a:pt x="19423" y="13526"/>
                    <a:pt x="19332" y="13405"/>
                  </a:cubicBezTo>
                  <a:cubicBezTo>
                    <a:pt x="19302" y="13405"/>
                    <a:pt x="19271" y="13405"/>
                    <a:pt x="19241" y="13374"/>
                  </a:cubicBezTo>
                  <a:cubicBezTo>
                    <a:pt x="19150" y="13344"/>
                    <a:pt x="19089" y="13283"/>
                    <a:pt x="19089" y="13192"/>
                  </a:cubicBezTo>
                  <a:cubicBezTo>
                    <a:pt x="19089" y="13101"/>
                    <a:pt x="19119" y="13040"/>
                    <a:pt x="19180" y="12979"/>
                  </a:cubicBezTo>
                  <a:lnTo>
                    <a:pt x="19332" y="13131"/>
                  </a:lnTo>
                  <a:lnTo>
                    <a:pt x="19332" y="13131"/>
                  </a:lnTo>
                  <a:lnTo>
                    <a:pt x="19332" y="13101"/>
                  </a:lnTo>
                  <a:lnTo>
                    <a:pt x="19211" y="12949"/>
                  </a:lnTo>
                  <a:lnTo>
                    <a:pt x="19180" y="12949"/>
                  </a:lnTo>
                  <a:lnTo>
                    <a:pt x="19515" y="12615"/>
                  </a:lnTo>
                  <a:cubicBezTo>
                    <a:pt x="19606" y="12584"/>
                    <a:pt x="19697" y="12584"/>
                    <a:pt x="19788" y="12615"/>
                  </a:cubicBezTo>
                  <a:cubicBezTo>
                    <a:pt x="19788" y="12615"/>
                    <a:pt x="19819" y="12645"/>
                    <a:pt x="19819" y="12645"/>
                  </a:cubicBezTo>
                  <a:cubicBezTo>
                    <a:pt x="19971" y="12797"/>
                    <a:pt x="20153" y="12919"/>
                    <a:pt x="20092" y="13162"/>
                  </a:cubicBezTo>
                  <a:cubicBezTo>
                    <a:pt x="20092" y="13374"/>
                    <a:pt x="20123" y="13557"/>
                    <a:pt x="20183" y="13770"/>
                  </a:cubicBezTo>
                  <a:lnTo>
                    <a:pt x="20244" y="13770"/>
                  </a:lnTo>
                  <a:cubicBezTo>
                    <a:pt x="20274" y="13678"/>
                    <a:pt x="20274" y="13618"/>
                    <a:pt x="20274" y="13557"/>
                  </a:cubicBezTo>
                  <a:cubicBezTo>
                    <a:pt x="20244" y="13314"/>
                    <a:pt x="20305" y="13071"/>
                    <a:pt x="20426" y="12858"/>
                  </a:cubicBezTo>
                  <a:cubicBezTo>
                    <a:pt x="20548" y="12675"/>
                    <a:pt x="20578" y="12463"/>
                    <a:pt x="20578" y="12250"/>
                  </a:cubicBezTo>
                  <a:cubicBezTo>
                    <a:pt x="20548" y="12128"/>
                    <a:pt x="20487" y="12037"/>
                    <a:pt x="20396" y="12007"/>
                  </a:cubicBezTo>
                  <a:cubicBezTo>
                    <a:pt x="20305" y="11976"/>
                    <a:pt x="20214" y="11976"/>
                    <a:pt x="20123" y="11946"/>
                  </a:cubicBezTo>
                  <a:cubicBezTo>
                    <a:pt x="20062" y="11916"/>
                    <a:pt x="20001" y="11885"/>
                    <a:pt x="19940" y="11824"/>
                  </a:cubicBezTo>
                  <a:cubicBezTo>
                    <a:pt x="19940" y="11824"/>
                    <a:pt x="19940" y="11794"/>
                    <a:pt x="19940" y="11764"/>
                  </a:cubicBezTo>
                  <a:cubicBezTo>
                    <a:pt x="19940" y="11733"/>
                    <a:pt x="19971" y="11703"/>
                    <a:pt x="20001" y="11703"/>
                  </a:cubicBezTo>
                  <a:cubicBezTo>
                    <a:pt x="20274" y="11642"/>
                    <a:pt x="20305" y="11612"/>
                    <a:pt x="20183" y="11429"/>
                  </a:cubicBezTo>
                  <a:cubicBezTo>
                    <a:pt x="20153" y="11308"/>
                    <a:pt x="20062" y="11216"/>
                    <a:pt x="19971" y="11156"/>
                  </a:cubicBezTo>
                  <a:cubicBezTo>
                    <a:pt x="19910" y="11095"/>
                    <a:pt x="19849" y="11034"/>
                    <a:pt x="19788" y="10973"/>
                  </a:cubicBezTo>
                  <a:cubicBezTo>
                    <a:pt x="19788" y="10973"/>
                    <a:pt x="19788" y="10912"/>
                    <a:pt x="19819" y="10912"/>
                  </a:cubicBezTo>
                  <a:cubicBezTo>
                    <a:pt x="19849" y="10882"/>
                    <a:pt x="19849" y="10882"/>
                    <a:pt x="19879" y="10882"/>
                  </a:cubicBezTo>
                  <a:cubicBezTo>
                    <a:pt x="20062" y="10973"/>
                    <a:pt x="20183" y="10882"/>
                    <a:pt x="20214" y="10700"/>
                  </a:cubicBezTo>
                  <a:cubicBezTo>
                    <a:pt x="20335" y="10487"/>
                    <a:pt x="20396" y="10244"/>
                    <a:pt x="20457" y="10001"/>
                  </a:cubicBezTo>
                  <a:cubicBezTo>
                    <a:pt x="20457" y="9393"/>
                    <a:pt x="20700" y="8815"/>
                    <a:pt x="21095" y="8390"/>
                  </a:cubicBezTo>
                  <a:cubicBezTo>
                    <a:pt x="21217" y="8238"/>
                    <a:pt x="21308" y="8086"/>
                    <a:pt x="21430" y="7934"/>
                  </a:cubicBezTo>
                  <a:cubicBezTo>
                    <a:pt x="21460" y="7873"/>
                    <a:pt x="21460" y="7812"/>
                    <a:pt x="21460" y="7751"/>
                  </a:cubicBezTo>
                  <a:cubicBezTo>
                    <a:pt x="21399" y="7599"/>
                    <a:pt x="21430" y="7569"/>
                    <a:pt x="21581" y="7539"/>
                  </a:cubicBezTo>
                  <a:cubicBezTo>
                    <a:pt x="21764" y="7508"/>
                    <a:pt x="21916" y="7387"/>
                    <a:pt x="22007" y="7235"/>
                  </a:cubicBezTo>
                  <a:cubicBezTo>
                    <a:pt x="22037" y="7143"/>
                    <a:pt x="22007" y="7052"/>
                    <a:pt x="21916" y="6991"/>
                  </a:cubicBezTo>
                  <a:cubicBezTo>
                    <a:pt x="21855" y="6961"/>
                    <a:pt x="21794" y="6961"/>
                    <a:pt x="21733" y="6931"/>
                  </a:cubicBezTo>
                  <a:cubicBezTo>
                    <a:pt x="21642" y="6931"/>
                    <a:pt x="21551" y="6931"/>
                    <a:pt x="21460" y="6900"/>
                  </a:cubicBezTo>
                  <a:cubicBezTo>
                    <a:pt x="21460" y="6900"/>
                    <a:pt x="21430" y="6870"/>
                    <a:pt x="21430" y="6870"/>
                  </a:cubicBezTo>
                  <a:cubicBezTo>
                    <a:pt x="21430" y="6839"/>
                    <a:pt x="21460" y="6779"/>
                    <a:pt x="21490" y="6748"/>
                  </a:cubicBezTo>
                  <a:cubicBezTo>
                    <a:pt x="21612" y="6718"/>
                    <a:pt x="21733" y="6718"/>
                    <a:pt x="21825" y="6779"/>
                  </a:cubicBezTo>
                  <a:cubicBezTo>
                    <a:pt x="22007" y="6870"/>
                    <a:pt x="22189" y="6839"/>
                    <a:pt x="22341" y="6748"/>
                  </a:cubicBezTo>
                  <a:cubicBezTo>
                    <a:pt x="22402" y="6718"/>
                    <a:pt x="22493" y="6687"/>
                    <a:pt x="22524" y="6657"/>
                  </a:cubicBezTo>
                  <a:cubicBezTo>
                    <a:pt x="22585" y="6627"/>
                    <a:pt x="22615" y="6535"/>
                    <a:pt x="22615" y="6475"/>
                  </a:cubicBezTo>
                  <a:cubicBezTo>
                    <a:pt x="22615" y="6414"/>
                    <a:pt x="22585" y="6384"/>
                    <a:pt x="22585" y="6353"/>
                  </a:cubicBezTo>
                  <a:cubicBezTo>
                    <a:pt x="22585" y="6292"/>
                    <a:pt x="22615" y="6201"/>
                    <a:pt x="22706" y="6201"/>
                  </a:cubicBezTo>
                  <a:cubicBezTo>
                    <a:pt x="22858" y="6232"/>
                    <a:pt x="23010" y="6201"/>
                    <a:pt x="23132" y="6080"/>
                  </a:cubicBezTo>
                  <a:cubicBezTo>
                    <a:pt x="23192" y="5988"/>
                    <a:pt x="23253" y="5928"/>
                    <a:pt x="23344" y="5897"/>
                  </a:cubicBezTo>
                  <a:cubicBezTo>
                    <a:pt x="23679" y="5654"/>
                    <a:pt x="23679" y="5502"/>
                    <a:pt x="23405" y="5168"/>
                  </a:cubicBezTo>
                  <a:lnTo>
                    <a:pt x="23314" y="5046"/>
                  </a:lnTo>
                  <a:cubicBezTo>
                    <a:pt x="23071" y="4773"/>
                    <a:pt x="22676" y="4590"/>
                    <a:pt x="22281" y="4621"/>
                  </a:cubicBezTo>
                  <a:cubicBezTo>
                    <a:pt x="22068" y="4621"/>
                    <a:pt x="21855" y="4651"/>
                    <a:pt x="21642" y="4742"/>
                  </a:cubicBezTo>
                  <a:cubicBezTo>
                    <a:pt x="21581" y="4742"/>
                    <a:pt x="21551" y="4803"/>
                    <a:pt x="21551" y="4833"/>
                  </a:cubicBezTo>
                  <a:cubicBezTo>
                    <a:pt x="21521" y="4894"/>
                    <a:pt x="21490" y="4985"/>
                    <a:pt x="21490" y="5046"/>
                  </a:cubicBezTo>
                  <a:cubicBezTo>
                    <a:pt x="21460" y="5107"/>
                    <a:pt x="21369" y="5137"/>
                    <a:pt x="21247" y="5137"/>
                  </a:cubicBezTo>
                  <a:cubicBezTo>
                    <a:pt x="21156" y="5107"/>
                    <a:pt x="21095" y="5077"/>
                    <a:pt x="21004" y="5016"/>
                  </a:cubicBezTo>
                  <a:cubicBezTo>
                    <a:pt x="20974" y="4955"/>
                    <a:pt x="20882" y="4955"/>
                    <a:pt x="20852" y="5046"/>
                  </a:cubicBezTo>
                  <a:cubicBezTo>
                    <a:pt x="20639" y="5380"/>
                    <a:pt x="20274" y="5624"/>
                    <a:pt x="19879" y="5715"/>
                  </a:cubicBezTo>
                  <a:cubicBezTo>
                    <a:pt x="19667" y="5776"/>
                    <a:pt x="19454" y="5867"/>
                    <a:pt x="19271" y="5988"/>
                  </a:cubicBezTo>
                  <a:cubicBezTo>
                    <a:pt x="19271" y="5988"/>
                    <a:pt x="19271" y="5988"/>
                    <a:pt x="19271" y="5988"/>
                  </a:cubicBezTo>
                  <a:cubicBezTo>
                    <a:pt x="19211" y="6049"/>
                    <a:pt x="19180" y="6080"/>
                    <a:pt x="19119" y="6140"/>
                  </a:cubicBezTo>
                  <a:lnTo>
                    <a:pt x="18998" y="6262"/>
                  </a:lnTo>
                  <a:lnTo>
                    <a:pt x="18937" y="6292"/>
                  </a:lnTo>
                  <a:lnTo>
                    <a:pt x="18967" y="6262"/>
                  </a:lnTo>
                  <a:lnTo>
                    <a:pt x="19119" y="6110"/>
                  </a:lnTo>
                  <a:lnTo>
                    <a:pt x="19241" y="5988"/>
                  </a:lnTo>
                  <a:lnTo>
                    <a:pt x="19271" y="5988"/>
                  </a:lnTo>
                  <a:cubicBezTo>
                    <a:pt x="19271" y="5928"/>
                    <a:pt x="19302" y="5867"/>
                    <a:pt x="19332" y="5806"/>
                  </a:cubicBezTo>
                  <a:cubicBezTo>
                    <a:pt x="19454" y="5624"/>
                    <a:pt x="19636" y="5502"/>
                    <a:pt x="19849" y="5411"/>
                  </a:cubicBezTo>
                  <a:cubicBezTo>
                    <a:pt x="20092" y="5320"/>
                    <a:pt x="20274" y="5137"/>
                    <a:pt x="20366" y="4894"/>
                  </a:cubicBezTo>
                  <a:cubicBezTo>
                    <a:pt x="20366" y="4833"/>
                    <a:pt x="20396" y="4773"/>
                    <a:pt x="20426" y="4712"/>
                  </a:cubicBezTo>
                  <a:cubicBezTo>
                    <a:pt x="20639" y="4165"/>
                    <a:pt x="20396" y="4043"/>
                    <a:pt x="19971" y="4104"/>
                  </a:cubicBezTo>
                  <a:cubicBezTo>
                    <a:pt x="19971" y="4104"/>
                    <a:pt x="19940" y="4104"/>
                    <a:pt x="19910" y="4104"/>
                  </a:cubicBezTo>
                  <a:cubicBezTo>
                    <a:pt x="19879" y="4134"/>
                    <a:pt x="19819" y="4134"/>
                    <a:pt x="19819" y="4165"/>
                  </a:cubicBezTo>
                  <a:cubicBezTo>
                    <a:pt x="19758" y="4286"/>
                    <a:pt x="19727" y="4408"/>
                    <a:pt x="19697" y="4499"/>
                  </a:cubicBezTo>
                  <a:cubicBezTo>
                    <a:pt x="19636" y="4621"/>
                    <a:pt x="19515" y="4712"/>
                    <a:pt x="19393" y="4712"/>
                  </a:cubicBezTo>
                  <a:cubicBezTo>
                    <a:pt x="19363" y="4712"/>
                    <a:pt x="19332" y="4712"/>
                    <a:pt x="19302" y="4712"/>
                  </a:cubicBezTo>
                  <a:cubicBezTo>
                    <a:pt x="19089" y="4651"/>
                    <a:pt x="18815" y="4651"/>
                    <a:pt x="18572" y="4681"/>
                  </a:cubicBezTo>
                  <a:cubicBezTo>
                    <a:pt x="18572" y="4681"/>
                    <a:pt x="18542" y="4651"/>
                    <a:pt x="18542" y="4651"/>
                  </a:cubicBezTo>
                  <a:cubicBezTo>
                    <a:pt x="18542" y="4621"/>
                    <a:pt x="18542" y="4590"/>
                    <a:pt x="18572" y="4590"/>
                  </a:cubicBezTo>
                  <a:cubicBezTo>
                    <a:pt x="18694" y="4529"/>
                    <a:pt x="18815" y="4499"/>
                    <a:pt x="18937" y="4438"/>
                  </a:cubicBezTo>
                  <a:cubicBezTo>
                    <a:pt x="19059" y="4408"/>
                    <a:pt x="19150" y="4317"/>
                    <a:pt x="19180" y="4195"/>
                  </a:cubicBezTo>
                  <a:cubicBezTo>
                    <a:pt x="19180" y="4134"/>
                    <a:pt x="19150" y="3982"/>
                    <a:pt x="19059" y="3982"/>
                  </a:cubicBezTo>
                  <a:lnTo>
                    <a:pt x="18603" y="3861"/>
                  </a:lnTo>
                  <a:cubicBezTo>
                    <a:pt x="18086" y="3709"/>
                    <a:pt x="17508" y="3769"/>
                    <a:pt x="17022" y="4013"/>
                  </a:cubicBezTo>
                  <a:cubicBezTo>
                    <a:pt x="16931" y="4043"/>
                    <a:pt x="16840" y="4073"/>
                    <a:pt x="16749" y="4104"/>
                  </a:cubicBezTo>
                  <a:cubicBezTo>
                    <a:pt x="16627" y="4165"/>
                    <a:pt x="16505" y="4195"/>
                    <a:pt x="16384" y="4225"/>
                  </a:cubicBezTo>
                  <a:cubicBezTo>
                    <a:pt x="16353" y="4225"/>
                    <a:pt x="16323" y="4195"/>
                    <a:pt x="16293" y="4165"/>
                  </a:cubicBezTo>
                  <a:cubicBezTo>
                    <a:pt x="16293" y="4134"/>
                    <a:pt x="16293" y="4134"/>
                    <a:pt x="16293" y="4104"/>
                  </a:cubicBezTo>
                  <a:cubicBezTo>
                    <a:pt x="16384" y="4043"/>
                    <a:pt x="16445" y="4013"/>
                    <a:pt x="16536" y="3982"/>
                  </a:cubicBezTo>
                  <a:cubicBezTo>
                    <a:pt x="16779" y="3891"/>
                    <a:pt x="17022" y="3800"/>
                    <a:pt x="17235" y="3709"/>
                  </a:cubicBezTo>
                  <a:cubicBezTo>
                    <a:pt x="17630" y="3526"/>
                    <a:pt x="18086" y="3496"/>
                    <a:pt x="18512" y="3618"/>
                  </a:cubicBezTo>
                  <a:cubicBezTo>
                    <a:pt x="18785" y="3709"/>
                    <a:pt x="19089" y="3739"/>
                    <a:pt x="19363" y="3678"/>
                  </a:cubicBezTo>
                  <a:cubicBezTo>
                    <a:pt x="19636" y="3678"/>
                    <a:pt x="19910" y="3618"/>
                    <a:pt x="20183" y="3587"/>
                  </a:cubicBezTo>
                  <a:cubicBezTo>
                    <a:pt x="20487" y="3557"/>
                    <a:pt x="20761" y="3405"/>
                    <a:pt x="20974" y="3222"/>
                  </a:cubicBezTo>
                  <a:cubicBezTo>
                    <a:pt x="21095" y="3101"/>
                    <a:pt x="21095" y="2918"/>
                    <a:pt x="21004" y="2766"/>
                  </a:cubicBezTo>
                  <a:cubicBezTo>
                    <a:pt x="20822" y="2645"/>
                    <a:pt x="20670" y="2523"/>
                    <a:pt x="20518" y="2402"/>
                  </a:cubicBezTo>
                  <a:cubicBezTo>
                    <a:pt x="20274" y="2189"/>
                    <a:pt x="19910" y="2128"/>
                    <a:pt x="19606" y="2280"/>
                  </a:cubicBezTo>
                  <a:cubicBezTo>
                    <a:pt x="19575" y="2280"/>
                    <a:pt x="19515" y="2280"/>
                    <a:pt x="19484" y="2280"/>
                  </a:cubicBezTo>
                  <a:cubicBezTo>
                    <a:pt x="19454" y="2280"/>
                    <a:pt x="19454" y="2250"/>
                    <a:pt x="19423" y="2219"/>
                  </a:cubicBezTo>
                  <a:cubicBezTo>
                    <a:pt x="19423" y="2219"/>
                    <a:pt x="19423" y="2189"/>
                    <a:pt x="19454" y="2189"/>
                  </a:cubicBezTo>
                  <a:cubicBezTo>
                    <a:pt x="19515" y="2159"/>
                    <a:pt x="19575" y="2128"/>
                    <a:pt x="19636" y="2098"/>
                  </a:cubicBezTo>
                  <a:cubicBezTo>
                    <a:pt x="19819" y="2007"/>
                    <a:pt x="19879" y="1763"/>
                    <a:pt x="19727" y="1611"/>
                  </a:cubicBezTo>
                  <a:cubicBezTo>
                    <a:pt x="19697" y="1520"/>
                    <a:pt x="19575" y="1459"/>
                    <a:pt x="19515" y="1490"/>
                  </a:cubicBezTo>
                  <a:cubicBezTo>
                    <a:pt x="19089" y="1611"/>
                    <a:pt x="18633" y="1611"/>
                    <a:pt x="18238" y="1429"/>
                  </a:cubicBezTo>
                  <a:cubicBezTo>
                    <a:pt x="18116" y="1399"/>
                    <a:pt x="17995" y="1368"/>
                    <a:pt x="17843" y="1399"/>
                  </a:cubicBezTo>
                  <a:cubicBezTo>
                    <a:pt x="17691" y="1399"/>
                    <a:pt x="17539" y="1429"/>
                    <a:pt x="17387" y="1459"/>
                  </a:cubicBezTo>
                  <a:cubicBezTo>
                    <a:pt x="17174" y="1551"/>
                    <a:pt x="16931" y="1551"/>
                    <a:pt x="16718" y="1520"/>
                  </a:cubicBezTo>
                  <a:cubicBezTo>
                    <a:pt x="16566" y="1490"/>
                    <a:pt x="16384" y="1520"/>
                    <a:pt x="16262" y="1611"/>
                  </a:cubicBezTo>
                  <a:cubicBezTo>
                    <a:pt x="16201" y="1642"/>
                    <a:pt x="16141" y="1642"/>
                    <a:pt x="16049" y="1642"/>
                  </a:cubicBezTo>
                  <a:cubicBezTo>
                    <a:pt x="16049" y="1642"/>
                    <a:pt x="16019" y="1642"/>
                    <a:pt x="16019" y="1611"/>
                  </a:cubicBezTo>
                  <a:lnTo>
                    <a:pt x="16019" y="1581"/>
                  </a:lnTo>
                  <a:cubicBezTo>
                    <a:pt x="16080" y="1520"/>
                    <a:pt x="16171" y="1490"/>
                    <a:pt x="16232" y="1459"/>
                  </a:cubicBezTo>
                  <a:cubicBezTo>
                    <a:pt x="16414" y="1459"/>
                    <a:pt x="16597" y="1429"/>
                    <a:pt x="16779" y="1429"/>
                  </a:cubicBezTo>
                  <a:cubicBezTo>
                    <a:pt x="17113" y="1338"/>
                    <a:pt x="17448" y="1277"/>
                    <a:pt x="17812" y="1277"/>
                  </a:cubicBezTo>
                  <a:cubicBezTo>
                    <a:pt x="18056" y="1247"/>
                    <a:pt x="18360" y="1277"/>
                    <a:pt x="18603" y="1368"/>
                  </a:cubicBezTo>
                  <a:cubicBezTo>
                    <a:pt x="18846" y="1429"/>
                    <a:pt x="19119" y="1368"/>
                    <a:pt x="19302" y="1216"/>
                  </a:cubicBezTo>
                  <a:cubicBezTo>
                    <a:pt x="19332" y="1186"/>
                    <a:pt x="19363" y="1155"/>
                    <a:pt x="19332" y="1095"/>
                  </a:cubicBezTo>
                  <a:cubicBezTo>
                    <a:pt x="19211" y="852"/>
                    <a:pt x="18967" y="669"/>
                    <a:pt x="18694" y="639"/>
                  </a:cubicBezTo>
                  <a:cubicBezTo>
                    <a:pt x="18208" y="517"/>
                    <a:pt x="17752" y="335"/>
                    <a:pt x="17296" y="152"/>
                  </a:cubicBezTo>
                  <a:cubicBezTo>
                    <a:pt x="17053" y="122"/>
                    <a:pt x="16840" y="61"/>
                    <a:pt x="16627" y="31"/>
                  </a:cubicBezTo>
                  <a:cubicBezTo>
                    <a:pt x="16353" y="0"/>
                    <a:pt x="16141" y="122"/>
                    <a:pt x="15867" y="122"/>
                  </a:cubicBezTo>
                  <a:cubicBezTo>
                    <a:pt x="15715" y="213"/>
                    <a:pt x="15563" y="365"/>
                    <a:pt x="15472" y="548"/>
                  </a:cubicBezTo>
                  <a:lnTo>
                    <a:pt x="15442" y="578"/>
                  </a:lnTo>
                  <a:lnTo>
                    <a:pt x="15442" y="578"/>
                  </a:lnTo>
                  <a:lnTo>
                    <a:pt x="15442" y="608"/>
                  </a:lnTo>
                  <a:lnTo>
                    <a:pt x="15442" y="608"/>
                  </a:lnTo>
                  <a:lnTo>
                    <a:pt x="15442" y="730"/>
                  </a:lnTo>
                  <a:lnTo>
                    <a:pt x="15442" y="730"/>
                  </a:lnTo>
                  <a:lnTo>
                    <a:pt x="15442" y="791"/>
                  </a:lnTo>
                  <a:lnTo>
                    <a:pt x="15411" y="760"/>
                  </a:lnTo>
                  <a:lnTo>
                    <a:pt x="15411" y="730"/>
                  </a:lnTo>
                  <a:cubicBezTo>
                    <a:pt x="15259" y="730"/>
                    <a:pt x="15107" y="669"/>
                    <a:pt x="15016" y="548"/>
                  </a:cubicBezTo>
                  <a:cubicBezTo>
                    <a:pt x="14955" y="517"/>
                    <a:pt x="14925" y="548"/>
                    <a:pt x="14894" y="578"/>
                  </a:cubicBezTo>
                  <a:cubicBezTo>
                    <a:pt x="14894" y="608"/>
                    <a:pt x="14894" y="639"/>
                    <a:pt x="14894" y="639"/>
                  </a:cubicBezTo>
                  <a:cubicBezTo>
                    <a:pt x="14894" y="700"/>
                    <a:pt x="14925" y="791"/>
                    <a:pt x="14925" y="852"/>
                  </a:cubicBezTo>
                  <a:cubicBezTo>
                    <a:pt x="14955" y="882"/>
                    <a:pt x="14925" y="943"/>
                    <a:pt x="14925" y="943"/>
                  </a:cubicBezTo>
                  <a:cubicBezTo>
                    <a:pt x="14864" y="973"/>
                    <a:pt x="14834" y="973"/>
                    <a:pt x="14773" y="973"/>
                  </a:cubicBezTo>
                  <a:cubicBezTo>
                    <a:pt x="14590" y="912"/>
                    <a:pt x="14408" y="821"/>
                    <a:pt x="14256" y="700"/>
                  </a:cubicBezTo>
                  <a:cubicBezTo>
                    <a:pt x="14135" y="608"/>
                    <a:pt x="13983" y="608"/>
                    <a:pt x="13861" y="700"/>
                  </a:cubicBezTo>
                  <a:cubicBezTo>
                    <a:pt x="13770" y="791"/>
                    <a:pt x="13618" y="821"/>
                    <a:pt x="13496" y="852"/>
                  </a:cubicBezTo>
                  <a:cubicBezTo>
                    <a:pt x="13405" y="821"/>
                    <a:pt x="13344" y="882"/>
                    <a:pt x="13344" y="973"/>
                  </a:cubicBezTo>
                  <a:cubicBezTo>
                    <a:pt x="13344" y="1125"/>
                    <a:pt x="13344" y="1277"/>
                    <a:pt x="13344" y="1429"/>
                  </a:cubicBezTo>
                  <a:cubicBezTo>
                    <a:pt x="13314" y="1520"/>
                    <a:pt x="13283" y="1611"/>
                    <a:pt x="13192" y="1642"/>
                  </a:cubicBezTo>
                  <a:cubicBezTo>
                    <a:pt x="13131" y="1703"/>
                    <a:pt x="13071" y="1794"/>
                    <a:pt x="13010" y="1855"/>
                  </a:cubicBezTo>
                  <a:cubicBezTo>
                    <a:pt x="12980" y="1855"/>
                    <a:pt x="12919" y="1885"/>
                    <a:pt x="12888" y="1855"/>
                  </a:cubicBezTo>
                  <a:cubicBezTo>
                    <a:pt x="12767" y="1794"/>
                    <a:pt x="12615" y="1733"/>
                    <a:pt x="12463" y="1703"/>
                  </a:cubicBezTo>
                  <a:cubicBezTo>
                    <a:pt x="12402" y="1703"/>
                    <a:pt x="12311" y="1794"/>
                    <a:pt x="12311" y="1824"/>
                  </a:cubicBezTo>
                  <a:cubicBezTo>
                    <a:pt x="12280" y="1885"/>
                    <a:pt x="12280" y="1976"/>
                    <a:pt x="12311" y="2037"/>
                  </a:cubicBezTo>
                  <a:cubicBezTo>
                    <a:pt x="12341" y="2280"/>
                    <a:pt x="12372" y="2523"/>
                    <a:pt x="12432" y="2766"/>
                  </a:cubicBezTo>
                  <a:cubicBezTo>
                    <a:pt x="12493" y="3070"/>
                    <a:pt x="12554" y="3374"/>
                    <a:pt x="12676" y="3678"/>
                  </a:cubicBezTo>
                  <a:cubicBezTo>
                    <a:pt x="12706" y="3739"/>
                    <a:pt x="12645" y="3800"/>
                    <a:pt x="12554" y="3800"/>
                  </a:cubicBezTo>
                  <a:cubicBezTo>
                    <a:pt x="12463" y="3800"/>
                    <a:pt x="12311" y="3800"/>
                    <a:pt x="12280" y="3678"/>
                  </a:cubicBezTo>
                  <a:cubicBezTo>
                    <a:pt x="12250" y="3557"/>
                    <a:pt x="12189" y="3466"/>
                    <a:pt x="12068" y="3435"/>
                  </a:cubicBezTo>
                  <a:cubicBezTo>
                    <a:pt x="12037" y="3435"/>
                    <a:pt x="12068" y="3405"/>
                    <a:pt x="12098" y="3344"/>
                  </a:cubicBezTo>
                  <a:cubicBezTo>
                    <a:pt x="12220" y="3253"/>
                    <a:pt x="12220" y="3162"/>
                    <a:pt x="12128" y="3070"/>
                  </a:cubicBezTo>
                  <a:cubicBezTo>
                    <a:pt x="12007" y="3010"/>
                    <a:pt x="11916" y="2918"/>
                    <a:pt x="11885" y="2797"/>
                  </a:cubicBezTo>
                  <a:cubicBezTo>
                    <a:pt x="11794" y="2584"/>
                    <a:pt x="11703" y="2371"/>
                    <a:pt x="11612" y="2159"/>
                  </a:cubicBezTo>
                  <a:cubicBezTo>
                    <a:pt x="11551" y="2037"/>
                    <a:pt x="11460" y="1946"/>
                    <a:pt x="11338" y="1885"/>
                  </a:cubicBezTo>
                  <a:cubicBezTo>
                    <a:pt x="11217" y="1824"/>
                    <a:pt x="11095" y="1855"/>
                    <a:pt x="11034" y="1946"/>
                  </a:cubicBezTo>
                  <a:lnTo>
                    <a:pt x="11004" y="2098"/>
                  </a:lnTo>
                  <a:cubicBezTo>
                    <a:pt x="10913" y="2341"/>
                    <a:pt x="10882" y="2614"/>
                    <a:pt x="10913" y="2888"/>
                  </a:cubicBezTo>
                  <a:cubicBezTo>
                    <a:pt x="10913" y="3010"/>
                    <a:pt x="10913" y="3101"/>
                    <a:pt x="10852" y="3222"/>
                  </a:cubicBezTo>
                  <a:cubicBezTo>
                    <a:pt x="10791" y="3314"/>
                    <a:pt x="10639" y="3253"/>
                    <a:pt x="10548" y="3253"/>
                  </a:cubicBezTo>
                  <a:cubicBezTo>
                    <a:pt x="10517" y="3253"/>
                    <a:pt x="10487" y="3253"/>
                    <a:pt x="10457" y="3253"/>
                  </a:cubicBezTo>
                  <a:cubicBezTo>
                    <a:pt x="10426" y="3283"/>
                    <a:pt x="10396" y="3314"/>
                    <a:pt x="10365" y="3314"/>
                  </a:cubicBezTo>
                  <a:cubicBezTo>
                    <a:pt x="10335" y="3344"/>
                    <a:pt x="10244" y="3283"/>
                    <a:pt x="10244" y="3222"/>
                  </a:cubicBezTo>
                  <a:cubicBezTo>
                    <a:pt x="10183" y="3101"/>
                    <a:pt x="10365" y="3040"/>
                    <a:pt x="10305" y="2918"/>
                  </a:cubicBezTo>
                  <a:cubicBezTo>
                    <a:pt x="10274" y="2706"/>
                    <a:pt x="10244" y="2462"/>
                    <a:pt x="10274" y="2250"/>
                  </a:cubicBezTo>
                  <a:cubicBezTo>
                    <a:pt x="10244" y="2189"/>
                    <a:pt x="10244" y="2128"/>
                    <a:pt x="10214" y="2067"/>
                  </a:cubicBezTo>
                  <a:cubicBezTo>
                    <a:pt x="10214" y="2067"/>
                    <a:pt x="10183" y="2007"/>
                    <a:pt x="10153" y="2007"/>
                  </a:cubicBezTo>
                  <a:cubicBezTo>
                    <a:pt x="10122" y="2007"/>
                    <a:pt x="10092" y="2037"/>
                    <a:pt x="10062" y="2067"/>
                  </a:cubicBezTo>
                  <a:cubicBezTo>
                    <a:pt x="9970" y="2159"/>
                    <a:pt x="9940" y="2280"/>
                    <a:pt x="9970" y="2371"/>
                  </a:cubicBezTo>
                  <a:cubicBezTo>
                    <a:pt x="9970" y="2493"/>
                    <a:pt x="9970" y="2614"/>
                    <a:pt x="9970" y="2706"/>
                  </a:cubicBezTo>
                  <a:cubicBezTo>
                    <a:pt x="9910" y="2797"/>
                    <a:pt x="9849" y="2888"/>
                    <a:pt x="9758" y="2979"/>
                  </a:cubicBezTo>
                  <a:lnTo>
                    <a:pt x="9727" y="3010"/>
                  </a:lnTo>
                  <a:cubicBezTo>
                    <a:pt x="9727" y="3040"/>
                    <a:pt x="9727" y="3040"/>
                    <a:pt x="9727" y="3040"/>
                  </a:cubicBezTo>
                  <a:lnTo>
                    <a:pt x="9575" y="3162"/>
                  </a:lnTo>
                  <a:lnTo>
                    <a:pt x="9423" y="3314"/>
                  </a:lnTo>
                  <a:cubicBezTo>
                    <a:pt x="9423" y="3314"/>
                    <a:pt x="9423" y="3314"/>
                    <a:pt x="9393" y="3344"/>
                  </a:cubicBezTo>
                  <a:cubicBezTo>
                    <a:pt x="9362" y="3344"/>
                    <a:pt x="9393" y="3374"/>
                    <a:pt x="9393" y="3405"/>
                  </a:cubicBezTo>
                  <a:lnTo>
                    <a:pt x="9393" y="3344"/>
                  </a:lnTo>
                  <a:cubicBezTo>
                    <a:pt x="9393" y="3314"/>
                    <a:pt x="9393" y="3314"/>
                    <a:pt x="9393" y="3283"/>
                  </a:cubicBezTo>
                  <a:lnTo>
                    <a:pt x="9545" y="3131"/>
                  </a:lnTo>
                  <a:lnTo>
                    <a:pt x="9697" y="3040"/>
                  </a:lnTo>
                  <a:lnTo>
                    <a:pt x="9697" y="3040"/>
                  </a:lnTo>
                  <a:cubicBezTo>
                    <a:pt x="9666" y="2949"/>
                    <a:pt x="9636" y="2888"/>
                    <a:pt x="9666" y="2797"/>
                  </a:cubicBezTo>
                  <a:cubicBezTo>
                    <a:pt x="9697" y="2645"/>
                    <a:pt x="9788" y="2493"/>
                    <a:pt x="9818" y="2341"/>
                  </a:cubicBezTo>
                  <a:cubicBezTo>
                    <a:pt x="9879" y="2189"/>
                    <a:pt x="9879" y="2037"/>
                    <a:pt x="9849" y="1885"/>
                  </a:cubicBezTo>
                  <a:cubicBezTo>
                    <a:pt x="9818" y="1794"/>
                    <a:pt x="9727" y="1703"/>
                    <a:pt x="9636" y="1733"/>
                  </a:cubicBezTo>
                  <a:cubicBezTo>
                    <a:pt x="9545" y="1733"/>
                    <a:pt x="9423" y="1763"/>
                    <a:pt x="9332" y="1794"/>
                  </a:cubicBezTo>
                  <a:cubicBezTo>
                    <a:pt x="9119" y="1885"/>
                    <a:pt x="8876" y="1946"/>
                    <a:pt x="8663" y="1946"/>
                  </a:cubicBezTo>
                  <a:cubicBezTo>
                    <a:pt x="8359" y="2007"/>
                    <a:pt x="8025" y="2007"/>
                    <a:pt x="7721" y="2037"/>
                  </a:cubicBezTo>
                  <a:cubicBezTo>
                    <a:pt x="7599" y="2067"/>
                    <a:pt x="7508" y="2159"/>
                    <a:pt x="7508" y="2280"/>
                  </a:cubicBezTo>
                  <a:lnTo>
                    <a:pt x="7508" y="2462"/>
                  </a:lnTo>
                  <a:cubicBezTo>
                    <a:pt x="7508" y="2493"/>
                    <a:pt x="7508" y="2523"/>
                    <a:pt x="7478" y="2523"/>
                  </a:cubicBezTo>
                  <a:cubicBezTo>
                    <a:pt x="7447" y="2523"/>
                    <a:pt x="7447" y="2523"/>
                    <a:pt x="7417" y="2493"/>
                  </a:cubicBezTo>
                  <a:cubicBezTo>
                    <a:pt x="7356" y="2432"/>
                    <a:pt x="7326" y="2341"/>
                    <a:pt x="7265" y="2280"/>
                  </a:cubicBezTo>
                  <a:cubicBezTo>
                    <a:pt x="7174" y="2250"/>
                    <a:pt x="7022" y="2280"/>
                    <a:pt x="6931" y="2341"/>
                  </a:cubicBezTo>
                  <a:cubicBezTo>
                    <a:pt x="6809" y="2371"/>
                    <a:pt x="6748" y="2462"/>
                    <a:pt x="6718" y="2584"/>
                  </a:cubicBezTo>
                  <a:cubicBezTo>
                    <a:pt x="6688" y="2645"/>
                    <a:pt x="6688" y="2706"/>
                    <a:pt x="6657" y="2766"/>
                  </a:cubicBezTo>
                  <a:cubicBezTo>
                    <a:pt x="6657" y="2918"/>
                    <a:pt x="6627" y="3040"/>
                    <a:pt x="6596" y="3162"/>
                  </a:cubicBezTo>
                  <a:cubicBezTo>
                    <a:pt x="6536" y="3283"/>
                    <a:pt x="6444" y="3374"/>
                    <a:pt x="6323" y="3466"/>
                  </a:cubicBezTo>
                  <a:cubicBezTo>
                    <a:pt x="6292" y="3496"/>
                    <a:pt x="6292" y="3526"/>
                    <a:pt x="6262" y="3557"/>
                  </a:cubicBezTo>
                  <a:cubicBezTo>
                    <a:pt x="6201" y="3648"/>
                    <a:pt x="6080" y="3648"/>
                    <a:pt x="6019" y="3587"/>
                  </a:cubicBezTo>
                  <a:cubicBezTo>
                    <a:pt x="5897" y="3466"/>
                    <a:pt x="5685" y="3435"/>
                    <a:pt x="5533" y="3466"/>
                  </a:cubicBezTo>
                  <a:cubicBezTo>
                    <a:pt x="5289" y="3496"/>
                    <a:pt x="5077" y="3618"/>
                    <a:pt x="4955" y="3800"/>
                  </a:cubicBezTo>
                  <a:cubicBezTo>
                    <a:pt x="4803" y="3952"/>
                    <a:pt x="4590" y="4073"/>
                    <a:pt x="4347" y="4073"/>
                  </a:cubicBezTo>
                  <a:cubicBezTo>
                    <a:pt x="4317" y="4134"/>
                    <a:pt x="4286" y="4165"/>
                    <a:pt x="4226" y="4195"/>
                  </a:cubicBezTo>
                  <a:cubicBezTo>
                    <a:pt x="4013" y="4377"/>
                    <a:pt x="3830" y="4560"/>
                    <a:pt x="3709" y="4803"/>
                  </a:cubicBezTo>
                  <a:cubicBezTo>
                    <a:pt x="3587" y="4925"/>
                    <a:pt x="3678" y="5168"/>
                    <a:pt x="3830" y="5198"/>
                  </a:cubicBezTo>
                  <a:lnTo>
                    <a:pt x="4347" y="5350"/>
                  </a:lnTo>
                  <a:lnTo>
                    <a:pt x="4347" y="5350"/>
                  </a:lnTo>
                  <a:lnTo>
                    <a:pt x="4378" y="5320"/>
                  </a:lnTo>
                  <a:lnTo>
                    <a:pt x="4347" y="5350"/>
                  </a:lnTo>
                  <a:lnTo>
                    <a:pt x="4347" y="5350"/>
                  </a:lnTo>
                  <a:cubicBezTo>
                    <a:pt x="4347" y="5411"/>
                    <a:pt x="4378" y="5441"/>
                    <a:pt x="4378" y="5472"/>
                  </a:cubicBezTo>
                  <a:cubicBezTo>
                    <a:pt x="4408" y="5532"/>
                    <a:pt x="4408" y="5624"/>
                    <a:pt x="4347" y="5654"/>
                  </a:cubicBezTo>
                  <a:cubicBezTo>
                    <a:pt x="4226" y="5715"/>
                    <a:pt x="4165" y="5806"/>
                    <a:pt x="4134" y="5897"/>
                  </a:cubicBezTo>
                  <a:cubicBezTo>
                    <a:pt x="4104" y="5988"/>
                    <a:pt x="4074" y="6080"/>
                    <a:pt x="4013" y="6140"/>
                  </a:cubicBezTo>
                  <a:cubicBezTo>
                    <a:pt x="3891" y="6292"/>
                    <a:pt x="3739" y="6444"/>
                    <a:pt x="3587" y="6596"/>
                  </a:cubicBezTo>
                  <a:cubicBezTo>
                    <a:pt x="3526" y="6657"/>
                    <a:pt x="3435" y="6687"/>
                    <a:pt x="3344" y="6657"/>
                  </a:cubicBezTo>
                  <a:cubicBezTo>
                    <a:pt x="3071" y="6535"/>
                    <a:pt x="2767" y="6505"/>
                    <a:pt x="2493" y="6535"/>
                  </a:cubicBezTo>
                  <a:cubicBezTo>
                    <a:pt x="2371" y="6535"/>
                    <a:pt x="2250" y="6566"/>
                    <a:pt x="2159" y="6627"/>
                  </a:cubicBezTo>
                  <a:cubicBezTo>
                    <a:pt x="2037" y="6748"/>
                    <a:pt x="1885" y="6779"/>
                    <a:pt x="1733" y="6809"/>
                  </a:cubicBezTo>
                  <a:cubicBezTo>
                    <a:pt x="1429" y="6870"/>
                    <a:pt x="1125" y="6931"/>
                    <a:pt x="791" y="6961"/>
                  </a:cubicBezTo>
                  <a:cubicBezTo>
                    <a:pt x="548" y="7022"/>
                    <a:pt x="335" y="7174"/>
                    <a:pt x="244" y="7417"/>
                  </a:cubicBezTo>
                  <a:cubicBezTo>
                    <a:pt x="122" y="7539"/>
                    <a:pt x="122" y="7721"/>
                    <a:pt x="244" y="7843"/>
                  </a:cubicBezTo>
                  <a:cubicBezTo>
                    <a:pt x="396" y="8025"/>
                    <a:pt x="426" y="8268"/>
                    <a:pt x="608" y="8450"/>
                  </a:cubicBezTo>
                  <a:cubicBezTo>
                    <a:pt x="639" y="8450"/>
                    <a:pt x="639" y="8450"/>
                    <a:pt x="669" y="8450"/>
                  </a:cubicBezTo>
                  <a:lnTo>
                    <a:pt x="730" y="8390"/>
                  </a:lnTo>
                  <a:cubicBezTo>
                    <a:pt x="730" y="8450"/>
                    <a:pt x="700" y="8450"/>
                    <a:pt x="669" y="8450"/>
                  </a:cubicBezTo>
                  <a:lnTo>
                    <a:pt x="639" y="8481"/>
                  </a:lnTo>
                  <a:lnTo>
                    <a:pt x="639" y="8481"/>
                  </a:lnTo>
                  <a:lnTo>
                    <a:pt x="639" y="8481"/>
                  </a:lnTo>
                  <a:cubicBezTo>
                    <a:pt x="669" y="8602"/>
                    <a:pt x="730" y="8724"/>
                    <a:pt x="791" y="8846"/>
                  </a:cubicBezTo>
                  <a:cubicBezTo>
                    <a:pt x="852" y="8967"/>
                    <a:pt x="1004" y="9058"/>
                    <a:pt x="1125" y="9028"/>
                  </a:cubicBezTo>
                  <a:cubicBezTo>
                    <a:pt x="1247" y="9028"/>
                    <a:pt x="1338" y="8937"/>
                    <a:pt x="1460" y="8998"/>
                  </a:cubicBezTo>
                  <a:cubicBezTo>
                    <a:pt x="1612" y="9028"/>
                    <a:pt x="1733" y="9028"/>
                    <a:pt x="1885" y="8998"/>
                  </a:cubicBezTo>
                  <a:cubicBezTo>
                    <a:pt x="1915" y="8998"/>
                    <a:pt x="1946" y="8998"/>
                    <a:pt x="2007" y="9028"/>
                  </a:cubicBezTo>
                  <a:cubicBezTo>
                    <a:pt x="2037" y="9058"/>
                    <a:pt x="2037" y="9089"/>
                    <a:pt x="2037" y="9150"/>
                  </a:cubicBezTo>
                  <a:cubicBezTo>
                    <a:pt x="2037" y="9180"/>
                    <a:pt x="2007" y="9241"/>
                    <a:pt x="1976" y="9241"/>
                  </a:cubicBezTo>
                  <a:cubicBezTo>
                    <a:pt x="1915" y="9271"/>
                    <a:pt x="1855" y="9271"/>
                    <a:pt x="1794" y="9241"/>
                  </a:cubicBezTo>
                  <a:cubicBezTo>
                    <a:pt x="1520" y="9119"/>
                    <a:pt x="1247" y="9119"/>
                    <a:pt x="1004" y="9241"/>
                  </a:cubicBezTo>
                  <a:cubicBezTo>
                    <a:pt x="882" y="9301"/>
                    <a:pt x="760" y="9301"/>
                    <a:pt x="669" y="9271"/>
                  </a:cubicBezTo>
                  <a:cubicBezTo>
                    <a:pt x="517" y="9241"/>
                    <a:pt x="396" y="9271"/>
                    <a:pt x="274" y="9332"/>
                  </a:cubicBezTo>
                  <a:cubicBezTo>
                    <a:pt x="92" y="9453"/>
                    <a:pt x="1" y="9727"/>
                    <a:pt x="153" y="9849"/>
                  </a:cubicBezTo>
                  <a:cubicBezTo>
                    <a:pt x="274" y="10001"/>
                    <a:pt x="365" y="10183"/>
                    <a:pt x="578" y="10274"/>
                  </a:cubicBezTo>
                  <a:cubicBezTo>
                    <a:pt x="669" y="10305"/>
                    <a:pt x="669" y="10335"/>
                    <a:pt x="578" y="10396"/>
                  </a:cubicBezTo>
                  <a:cubicBezTo>
                    <a:pt x="487" y="10426"/>
                    <a:pt x="426" y="10487"/>
                    <a:pt x="335" y="10548"/>
                  </a:cubicBezTo>
                  <a:cubicBezTo>
                    <a:pt x="305" y="10578"/>
                    <a:pt x="274" y="10639"/>
                    <a:pt x="274" y="10730"/>
                  </a:cubicBezTo>
                  <a:cubicBezTo>
                    <a:pt x="396" y="11004"/>
                    <a:pt x="578" y="11247"/>
                    <a:pt x="821" y="11399"/>
                  </a:cubicBezTo>
                  <a:cubicBezTo>
                    <a:pt x="1004" y="11520"/>
                    <a:pt x="1064" y="11490"/>
                    <a:pt x="1216" y="11308"/>
                  </a:cubicBezTo>
                  <a:cubicBezTo>
                    <a:pt x="1277" y="11186"/>
                    <a:pt x="1277" y="11186"/>
                    <a:pt x="1429" y="11247"/>
                  </a:cubicBezTo>
                  <a:cubicBezTo>
                    <a:pt x="1490" y="11247"/>
                    <a:pt x="1581" y="11308"/>
                    <a:pt x="1642" y="11399"/>
                  </a:cubicBezTo>
                  <a:cubicBezTo>
                    <a:pt x="1672" y="11429"/>
                    <a:pt x="1703" y="11429"/>
                    <a:pt x="1733" y="11429"/>
                  </a:cubicBezTo>
                  <a:cubicBezTo>
                    <a:pt x="2007" y="11308"/>
                    <a:pt x="2341" y="11551"/>
                    <a:pt x="2615" y="11338"/>
                  </a:cubicBezTo>
                  <a:cubicBezTo>
                    <a:pt x="2615" y="11338"/>
                    <a:pt x="2645" y="11338"/>
                    <a:pt x="2675" y="11338"/>
                  </a:cubicBezTo>
                  <a:cubicBezTo>
                    <a:pt x="2949" y="11460"/>
                    <a:pt x="3192" y="11581"/>
                    <a:pt x="3435" y="11764"/>
                  </a:cubicBezTo>
                  <a:cubicBezTo>
                    <a:pt x="3648" y="11916"/>
                    <a:pt x="3830" y="12067"/>
                    <a:pt x="4043" y="12219"/>
                  </a:cubicBezTo>
                  <a:cubicBezTo>
                    <a:pt x="4104" y="12280"/>
                    <a:pt x="4165" y="12341"/>
                    <a:pt x="4226" y="12432"/>
                  </a:cubicBezTo>
                  <a:cubicBezTo>
                    <a:pt x="4256" y="12463"/>
                    <a:pt x="4256" y="12554"/>
                    <a:pt x="4256" y="12615"/>
                  </a:cubicBezTo>
                  <a:cubicBezTo>
                    <a:pt x="4226" y="12736"/>
                    <a:pt x="4195" y="12827"/>
                    <a:pt x="4165" y="12919"/>
                  </a:cubicBezTo>
                  <a:cubicBezTo>
                    <a:pt x="4043" y="13071"/>
                    <a:pt x="4074" y="13253"/>
                    <a:pt x="4165" y="13374"/>
                  </a:cubicBezTo>
                  <a:cubicBezTo>
                    <a:pt x="4195" y="13435"/>
                    <a:pt x="4256" y="13526"/>
                    <a:pt x="4256" y="13618"/>
                  </a:cubicBezTo>
                  <a:cubicBezTo>
                    <a:pt x="4286" y="13739"/>
                    <a:pt x="4256" y="13861"/>
                    <a:pt x="4165" y="13922"/>
                  </a:cubicBezTo>
                  <a:cubicBezTo>
                    <a:pt x="4104" y="13952"/>
                    <a:pt x="4104" y="14013"/>
                    <a:pt x="4165" y="14043"/>
                  </a:cubicBezTo>
                  <a:cubicBezTo>
                    <a:pt x="4226" y="14074"/>
                    <a:pt x="4286" y="14074"/>
                    <a:pt x="4347" y="14104"/>
                  </a:cubicBezTo>
                  <a:cubicBezTo>
                    <a:pt x="4408" y="14104"/>
                    <a:pt x="4438" y="14195"/>
                    <a:pt x="4408" y="14256"/>
                  </a:cubicBezTo>
                  <a:cubicBezTo>
                    <a:pt x="4408" y="14286"/>
                    <a:pt x="4378" y="14317"/>
                    <a:pt x="4347" y="14378"/>
                  </a:cubicBezTo>
                  <a:cubicBezTo>
                    <a:pt x="4256" y="14438"/>
                    <a:pt x="4256" y="14590"/>
                    <a:pt x="4347" y="14651"/>
                  </a:cubicBezTo>
                  <a:cubicBezTo>
                    <a:pt x="4378" y="14682"/>
                    <a:pt x="4378" y="14742"/>
                    <a:pt x="4378" y="14773"/>
                  </a:cubicBezTo>
                  <a:cubicBezTo>
                    <a:pt x="4378" y="14833"/>
                    <a:pt x="4286" y="14894"/>
                    <a:pt x="4286" y="14955"/>
                  </a:cubicBezTo>
                  <a:cubicBezTo>
                    <a:pt x="4286" y="15016"/>
                    <a:pt x="4378" y="15107"/>
                    <a:pt x="4378" y="15198"/>
                  </a:cubicBezTo>
                  <a:cubicBezTo>
                    <a:pt x="4408" y="15289"/>
                    <a:pt x="4378" y="15472"/>
                    <a:pt x="4438" y="15593"/>
                  </a:cubicBezTo>
                  <a:cubicBezTo>
                    <a:pt x="4469" y="15745"/>
                    <a:pt x="4438" y="15867"/>
                    <a:pt x="4347" y="15989"/>
                  </a:cubicBezTo>
                  <a:cubicBezTo>
                    <a:pt x="4347" y="16019"/>
                    <a:pt x="4347" y="16080"/>
                    <a:pt x="4347" y="16110"/>
                  </a:cubicBezTo>
                  <a:cubicBezTo>
                    <a:pt x="4378" y="16140"/>
                    <a:pt x="4438" y="16171"/>
                    <a:pt x="4438" y="16201"/>
                  </a:cubicBezTo>
                  <a:cubicBezTo>
                    <a:pt x="4530" y="16323"/>
                    <a:pt x="4499" y="16414"/>
                    <a:pt x="4347" y="16414"/>
                  </a:cubicBezTo>
                  <a:cubicBezTo>
                    <a:pt x="4256" y="16414"/>
                    <a:pt x="4195" y="16444"/>
                    <a:pt x="4134" y="16505"/>
                  </a:cubicBezTo>
                  <a:cubicBezTo>
                    <a:pt x="4074" y="16566"/>
                    <a:pt x="4104" y="16596"/>
                    <a:pt x="4134" y="16627"/>
                  </a:cubicBezTo>
                  <a:cubicBezTo>
                    <a:pt x="4134" y="16688"/>
                    <a:pt x="4347" y="16688"/>
                    <a:pt x="4165" y="16779"/>
                  </a:cubicBezTo>
                  <a:cubicBezTo>
                    <a:pt x="3952" y="16870"/>
                    <a:pt x="3982" y="17022"/>
                    <a:pt x="3982" y="17174"/>
                  </a:cubicBezTo>
                  <a:lnTo>
                    <a:pt x="4104" y="17204"/>
                  </a:lnTo>
                  <a:lnTo>
                    <a:pt x="4104" y="17204"/>
                  </a:lnTo>
                  <a:lnTo>
                    <a:pt x="4134" y="17174"/>
                  </a:lnTo>
                  <a:lnTo>
                    <a:pt x="4134" y="17235"/>
                  </a:lnTo>
                  <a:lnTo>
                    <a:pt x="4165" y="17235"/>
                  </a:lnTo>
                  <a:lnTo>
                    <a:pt x="4013" y="17326"/>
                  </a:lnTo>
                  <a:lnTo>
                    <a:pt x="4013" y="17326"/>
                  </a:lnTo>
                  <a:lnTo>
                    <a:pt x="4013" y="17356"/>
                  </a:lnTo>
                  <a:lnTo>
                    <a:pt x="4013" y="17356"/>
                  </a:lnTo>
                  <a:cubicBezTo>
                    <a:pt x="3982" y="17539"/>
                    <a:pt x="3922" y="17691"/>
                    <a:pt x="3800" y="17843"/>
                  </a:cubicBezTo>
                  <a:cubicBezTo>
                    <a:pt x="3739" y="17934"/>
                    <a:pt x="3739" y="18055"/>
                    <a:pt x="3830" y="18147"/>
                  </a:cubicBezTo>
                  <a:cubicBezTo>
                    <a:pt x="4043" y="18390"/>
                    <a:pt x="4256" y="18420"/>
                    <a:pt x="4499" y="18177"/>
                  </a:cubicBezTo>
                  <a:cubicBezTo>
                    <a:pt x="4530" y="18116"/>
                    <a:pt x="4560" y="18055"/>
                    <a:pt x="4621" y="18025"/>
                  </a:cubicBezTo>
                  <a:cubicBezTo>
                    <a:pt x="4681" y="17964"/>
                    <a:pt x="4773" y="17934"/>
                    <a:pt x="4864" y="17995"/>
                  </a:cubicBezTo>
                  <a:cubicBezTo>
                    <a:pt x="4894" y="17995"/>
                    <a:pt x="4925" y="18025"/>
                    <a:pt x="4955" y="18055"/>
                  </a:cubicBezTo>
                  <a:lnTo>
                    <a:pt x="4955" y="18055"/>
                  </a:lnTo>
                  <a:lnTo>
                    <a:pt x="4985" y="18055"/>
                  </a:lnTo>
                  <a:lnTo>
                    <a:pt x="4955" y="18025"/>
                  </a:lnTo>
                  <a:cubicBezTo>
                    <a:pt x="4985" y="18055"/>
                    <a:pt x="5046" y="18055"/>
                    <a:pt x="5077" y="18086"/>
                  </a:cubicBezTo>
                  <a:cubicBezTo>
                    <a:pt x="5077" y="18177"/>
                    <a:pt x="5016" y="18147"/>
                    <a:pt x="4955" y="18177"/>
                  </a:cubicBezTo>
                  <a:lnTo>
                    <a:pt x="4742" y="18481"/>
                  </a:lnTo>
                  <a:cubicBezTo>
                    <a:pt x="4712" y="18542"/>
                    <a:pt x="4712" y="18633"/>
                    <a:pt x="4773" y="18663"/>
                  </a:cubicBezTo>
                  <a:lnTo>
                    <a:pt x="4955" y="18755"/>
                  </a:lnTo>
                  <a:cubicBezTo>
                    <a:pt x="5046" y="18785"/>
                    <a:pt x="5077" y="18876"/>
                    <a:pt x="5016" y="18967"/>
                  </a:cubicBezTo>
                  <a:cubicBezTo>
                    <a:pt x="5016" y="19028"/>
                    <a:pt x="4985" y="19058"/>
                    <a:pt x="4955" y="19119"/>
                  </a:cubicBezTo>
                  <a:lnTo>
                    <a:pt x="4955" y="19119"/>
                  </a:lnTo>
                  <a:lnTo>
                    <a:pt x="4955" y="19150"/>
                  </a:lnTo>
                  <a:cubicBezTo>
                    <a:pt x="5107" y="19150"/>
                    <a:pt x="5229" y="19241"/>
                    <a:pt x="5229" y="19393"/>
                  </a:cubicBezTo>
                  <a:cubicBezTo>
                    <a:pt x="5229" y="19393"/>
                    <a:pt x="5229" y="19454"/>
                    <a:pt x="5198" y="19454"/>
                  </a:cubicBezTo>
                  <a:cubicBezTo>
                    <a:pt x="5168" y="19454"/>
                    <a:pt x="5137" y="19454"/>
                    <a:pt x="5137" y="19454"/>
                  </a:cubicBezTo>
                  <a:cubicBezTo>
                    <a:pt x="5077" y="19362"/>
                    <a:pt x="5016" y="19241"/>
                    <a:pt x="4955" y="19150"/>
                  </a:cubicBezTo>
                  <a:lnTo>
                    <a:pt x="4925" y="19150"/>
                  </a:lnTo>
                  <a:lnTo>
                    <a:pt x="4925" y="19150"/>
                  </a:lnTo>
                  <a:cubicBezTo>
                    <a:pt x="4742" y="19119"/>
                    <a:pt x="4560" y="19089"/>
                    <a:pt x="4408" y="19028"/>
                  </a:cubicBezTo>
                  <a:cubicBezTo>
                    <a:pt x="4286" y="18998"/>
                    <a:pt x="4195" y="18967"/>
                    <a:pt x="4074" y="18937"/>
                  </a:cubicBezTo>
                  <a:cubicBezTo>
                    <a:pt x="3922" y="18937"/>
                    <a:pt x="3800" y="19058"/>
                    <a:pt x="3830" y="19180"/>
                  </a:cubicBezTo>
                  <a:cubicBezTo>
                    <a:pt x="3830" y="19210"/>
                    <a:pt x="3830" y="19241"/>
                    <a:pt x="3861" y="19241"/>
                  </a:cubicBezTo>
                  <a:cubicBezTo>
                    <a:pt x="3861" y="19271"/>
                    <a:pt x="3891" y="19393"/>
                    <a:pt x="3861" y="19454"/>
                  </a:cubicBezTo>
                  <a:cubicBezTo>
                    <a:pt x="3861" y="19484"/>
                    <a:pt x="3770" y="19514"/>
                    <a:pt x="3709" y="19545"/>
                  </a:cubicBezTo>
                  <a:cubicBezTo>
                    <a:pt x="3618" y="19575"/>
                    <a:pt x="3557" y="19636"/>
                    <a:pt x="3526" y="19727"/>
                  </a:cubicBezTo>
                  <a:cubicBezTo>
                    <a:pt x="3496" y="19849"/>
                    <a:pt x="3466" y="20001"/>
                    <a:pt x="3466" y="20122"/>
                  </a:cubicBezTo>
                  <a:cubicBezTo>
                    <a:pt x="3466" y="20365"/>
                    <a:pt x="3587" y="20609"/>
                    <a:pt x="3800" y="20730"/>
                  </a:cubicBezTo>
                  <a:cubicBezTo>
                    <a:pt x="3800" y="20761"/>
                    <a:pt x="3830" y="20761"/>
                    <a:pt x="3861" y="20761"/>
                  </a:cubicBezTo>
                  <a:cubicBezTo>
                    <a:pt x="4104" y="20821"/>
                    <a:pt x="4347" y="20791"/>
                    <a:pt x="4560" y="20669"/>
                  </a:cubicBezTo>
                  <a:cubicBezTo>
                    <a:pt x="4681" y="20609"/>
                    <a:pt x="4742" y="20457"/>
                    <a:pt x="4681" y="20335"/>
                  </a:cubicBezTo>
                  <a:cubicBezTo>
                    <a:pt x="4621" y="20274"/>
                    <a:pt x="4590" y="20214"/>
                    <a:pt x="4530" y="20183"/>
                  </a:cubicBezTo>
                  <a:cubicBezTo>
                    <a:pt x="4438" y="20092"/>
                    <a:pt x="4378" y="19970"/>
                    <a:pt x="4378" y="19849"/>
                  </a:cubicBezTo>
                  <a:lnTo>
                    <a:pt x="4378" y="19849"/>
                  </a:lnTo>
                  <a:lnTo>
                    <a:pt x="4378" y="19788"/>
                  </a:lnTo>
                  <a:lnTo>
                    <a:pt x="4408" y="19818"/>
                  </a:lnTo>
                  <a:cubicBezTo>
                    <a:pt x="4408" y="19849"/>
                    <a:pt x="4408" y="19849"/>
                    <a:pt x="4408" y="19849"/>
                  </a:cubicBezTo>
                  <a:cubicBezTo>
                    <a:pt x="4681" y="20031"/>
                    <a:pt x="4985" y="20153"/>
                    <a:pt x="5320" y="20183"/>
                  </a:cubicBezTo>
                  <a:cubicBezTo>
                    <a:pt x="5381" y="20183"/>
                    <a:pt x="5411" y="20274"/>
                    <a:pt x="5381" y="20335"/>
                  </a:cubicBezTo>
                  <a:cubicBezTo>
                    <a:pt x="5320" y="20396"/>
                    <a:pt x="5259" y="20457"/>
                    <a:pt x="5198" y="20517"/>
                  </a:cubicBezTo>
                  <a:lnTo>
                    <a:pt x="5198" y="20517"/>
                  </a:lnTo>
                  <a:cubicBezTo>
                    <a:pt x="5198" y="20517"/>
                    <a:pt x="5198" y="20517"/>
                    <a:pt x="5198" y="20548"/>
                  </a:cubicBezTo>
                  <a:lnTo>
                    <a:pt x="5198" y="20517"/>
                  </a:lnTo>
                  <a:cubicBezTo>
                    <a:pt x="5168" y="20609"/>
                    <a:pt x="5137" y="20700"/>
                    <a:pt x="5107" y="20761"/>
                  </a:cubicBezTo>
                  <a:cubicBezTo>
                    <a:pt x="5077" y="20821"/>
                    <a:pt x="5077" y="20882"/>
                    <a:pt x="5107" y="20943"/>
                  </a:cubicBezTo>
                  <a:cubicBezTo>
                    <a:pt x="5137" y="21095"/>
                    <a:pt x="5107" y="21095"/>
                    <a:pt x="4985" y="21125"/>
                  </a:cubicBezTo>
                  <a:cubicBezTo>
                    <a:pt x="4864" y="21125"/>
                    <a:pt x="4833" y="21125"/>
                    <a:pt x="4833" y="21186"/>
                  </a:cubicBezTo>
                  <a:cubicBezTo>
                    <a:pt x="4773" y="21490"/>
                    <a:pt x="4621" y="21642"/>
                    <a:pt x="4317" y="21581"/>
                  </a:cubicBezTo>
                  <a:cubicBezTo>
                    <a:pt x="4195" y="21581"/>
                    <a:pt x="4074" y="21581"/>
                    <a:pt x="3982" y="21612"/>
                  </a:cubicBezTo>
                  <a:cubicBezTo>
                    <a:pt x="3982" y="21764"/>
                    <a:pt x="4013" y="21885"/>
                    <a:pt x="4074" y="22007"/>
                  </a:cubicBezTo>
                  <a:lnTo>
                    <a:pt x="4104" y="22007"/>
                  </a:lnTo>
                  <a:lnTo>
                    <a:pt x="4104" y="22037"/>
                  </a:lnTo>
                  <a:lnTo>
                    <a:pt x="4074" y="22037"/>
                  </a:lnTo>
                  <a:lnTo>
                    <a:pt x="4074" y="22007"/>
                  </a:lnTo>
                  <a:lnTo>
                    <a:pt x="3891" y="21976"/>
                  </a:lnTo>
                  <a:cubicBezTo>
                    <a:pt x="3770" y="21976"/>
                    <a:pt x="3770" y="21976"/>
                    <a:pt x="3709" y="22098"/>
                  </a:cubicBezTo>
                  <a:cubicBezTo>
                    <a:pt x="3678" y="22159"/>
                    <a:pt x="3648" y="22220"/>
                    <a:pt x="3618" y="22250"/>
                  </a:cubicBezTo>
                  <a:cubicBezTo>
                    <a:pt x="3526" y="22372"/>
                    <a:pt x="3405" y="22432"/>
                    <a:pt x="3344" y="22554"/>
                  </a:cubicBezTo>
                  <a:cubicBezTo>
                    <a:pt x="3314" y="22676"/>
                    <a:pt x="3283" y="22828"/>
                    <a:pt x="3222" y="22949"/>
                  </a:cubicBezTo>
                  <a:cubicBezTo>
                    <a:pt x="3192" y="23010"/>
                    <a:pt x="3162" y="23101"/>
                    <a:pt x="3162" y="23192"/>
                  </a:cubicBezTo>
                  <a:cubicBezTo>
                    <a:pt x="3131" y="23283"/>
                    <a:pt x="3162" y="23375"/>
                    <a:pt x="3253" y="23435"/>
                  </a:cubicBezTo>
                  <a:lnTo>
                    <a:pt x="3374" y="23527"/>
                  </a:lnTo>
                  <a:lnTo>
                    <a:pt x="3374" y="23527"/>
                  </a:lnTo>
                  <a:lnTo>
                    <a:pt x="3435" y="23527"/>
                  </a:lnTo>
                  <a:lnTo>
                    <a:pt x="3466" y="23496"/>
                  </a:lnTo>
                  <a:lnTo>
                    <a:pt x="3526" y="23496"/>
                  </a:lnTo>
                  <a:lnTo>
                    <a:pt x="3435" y="23527"/>
                  </a:lnTo>
                  <a:lnTo>
                    <a:pt x="3405" y="23557"/>
                  </a:lnTo>
                  <a:lnTo>
                    <a:pt x="3374" y="23557"/>
                  </a:lnTo>
                  <a:cubicBezTo>
                    <a:pt x="3283" y="23648"/>
                    <a:pt x="3192" y="23739"/>
                    <a:pt x="3101" y="23831"/>
                  </a:cubicBezTo>
                  <a:cubicBezTo>
                    <a:pt x="2979" y="23952"/>
                    <a:pt x="2949" y="24135"/>
                    <a:pt x="3071" y="24256"/>
                  </a:cubicBezTo>
                  <a:cubicBezTo>
                    <a:pt x="3131" y="24347"/>
                    <a:pt x="3162" y="24469"/>
                    <a:pt x="3162" y="24590"/>
                  </a:cubicBezTo>
                  <a:cubicBezTo>
                    <a:pt x="3162" y="24682"/>
                    <a:pt x="3162" y="24773"/>
                    <a:pt x="3222" y="24834"/>
                  </a:cubicBezTo>
                  <a:cubicBezTo>
                    <a:pt x="3314" y="25138"/>
                    <a:pt x="3344" y="25472"/>
                    <a:pt x="3314" y="25776"/>
                  </a:cubicBezTo>
                  <a:cubicBezTo>
                    <a:pt x="3314" y="25806"/>
                    <a:pt x="3314" y="25867"/>
                    <a:pt x="3314" y="25897"/>
                  </a:cubicBezTo>
                  <a:cubicBezTo>
                    <a:pt x="3314" y="25989"/>
                    <a:pt x="3405" y="26049"/>
                    <a:pt x="3466" y="26019"/>
                  </a:cubicBezTo>
                  <a:cubicBezTo>
                    <a:pt x="3618" y="25989"/>
                    <a:pt x="3739" y="25958"/>
                    <a:pt x="3891" y="25897"/>
                  </a:cubicBezTo>
                  <a:lnTo>
                    <a:pt x="3891" y="25867"/>
                  </a:lnTo>
                  <a:lnTo>
                    <a:pt x="3922" y="25867"/>
                  </a:lnTo>
                  <a:lnTo>
                    <a:pt x="3982" y="25837"/>
                  </a:lnTo>
                  <a:cubicBezTo>
                    <a:pt x="3982" y="25897"/>
                    <a:pt x="3952" y="25867"/>
                    <a:pt x="3922" y="25867"/>
                  </a:cubicBezTo>
                  <a:lnTo>
                    <a:pt x="3891" y="25897"/>
                  </a:lnTo>
                  <a:lnTo>
                    <a:pt x="3861" y="25897"/>
                  </a:lnTo>
                  <a:cubicBezTo>
                    <a:pt x="3800" y="26049"/>
                    <a:pt x="3709" y="26141"/>
                    <a:pt x="3587" y="26201"/>
                  </a:cubicBezTo>
                  <a:cubicBezTo>
                    <a:pt x="3435" y="26293"/>
                    <a:pt x="3374" y="26445"/>
                    <a:pt x="3435" y="26597"/>
                  </a:cubicBezTo>
                  <a:cubicBezTo>
                    <a:pt x="3435" y="26840"/>
                    <a:pt x="3526" y="27053"/>
                    <a:pt x="3648" y="27265"/>
                  </a:cubicBezTo>
                  <a:lnTo>
                    <a:pt x="3648" y="27265"/>
                  </a:lnTo>
                  <a:lnTo>
                    <a:pt x="3648" y="27296"/>
                  </a:lnTo>
                  <a:lnTo>
                    <a:pt x="3648" y="27265"/>
                  </a:lnTo>
                  <a:lnTo>
                    <a:pt x="3648" y="27265"/>
                  </a:lnTo>
                  <a:cubicBezTo>
                    <a:pt x="3678" y="27326"/>
                    <a:pt x="3709" y="27387"/>
                    <a:pt x="3770" y="27448"/>
                  </a:cubicBezTo>
                  <a:cubicBezTo>
                    <a:pt x="3861" y="27508"/>
                    <a:pt x="3891" y="27630"/>
                    <a:pt x="3830" y="27721"/>
                  </a:cubicBezTo>
                  <a:cubicBezTo>
                    <a:pt x="3800" y="27782"/>
                    <a:pt x="3770" y="27873"/>
                    <a:pt x="3830" y="27934"/>
                  </a:cubicBezTo>
                  <a:cubicBezTo>
                    <a:pt x="3952" y="28056"/>
                    <a:pt x="3952" y="28238"/>
                    <a:pt x="4043" y="28420"/>
                  </a:cubicBezTo>
                  <a:cubicBezTo>
                    <a:pt x="4074" y="28511"/>
                    <a:pt x="4074" y="28633"/>
                    <a:pt x="4043" y="28755"/>
                  </a:cubicBezTo>
                  <a:cubicBezTo>
                    <a:pt x="4013" y="28785"/>
                    <a:pt x="4013" y="28815"/>
                    <a:pt x="4043" y="28876"/>
                  </a:cubicBezTo>
                  <a:cubicBezTo>
                    <a:pt x="4104" y="28967"/>
                    <a:pt x="4195" y="29059"/>
                    <a:pt x="4286" y="29180"/>
                  </a:cubicBezTo>
                  <a:cubicBezTo>
                    <a:pt x="4499" y="29180"/>
                    <a:pt x="4621" y="29363"/>
                    <a:pt x="4590" y="29545"/>
                  </a:cubicBezTo>
                  <a:cubicBezTo>
                    <a:pt x="4590" y="29545"/>
                    <a:pt x="4651" y="29606"/>
                    <a:pt x="4681" y="29606"/>
                  </a:cubicBezTo>
                  <a:cubicBezTo>
                    <a:pt x="4833" y="29606"/>
                    <a:pt x="4955" y="29545"/>
                    <a:pt x="5077" y="29515"/>
                  </a:cubicBezTo>
                  <a:cubicBezTo>
                    <a:pt x="5137" y="29515"/>
                    <a:pt x="5198" y="29484"/>
                    <a:pt x="5259" y="29454"/>
                  </a:cubicBezTo>
                  <a:cubicBezTo>
                    <a:pt x="5411" y="29423"/>
                    <a:pt x="5502" y="29454"/>
                    <a:pt x="5533" y="29575"/>
                  </a:cubicBezTo>
                  <a:cubicBezTo>
                    <a:pt x="5502" y="29758"/>
                    <a:pt x="5593" y="29940"/>
                    <a:pt x="5745" y="30062"/>
                  </a:cubicBezTo>
                  <a:cubicBezTo>
                    <a:pt x="5776" y="30092"/>
                    <a:pt x="5806" y="30183"/>
                    <a:pt x="5837" y="30214"/>
                  </a:cubicBezTo>
                  <a:cubicBezTo>
                    <a:pt x="5897" y="30274"/>
                    <a:pt x="5958" y="30335"/>
                    <a:pt x="5989" y="30335"/>
                  </a:cubicBezTo>
                  <a:cubicBezTo>
                    <a:pt x="6171" y="30305"/>
                    <a:pt x="6292" y="30426"/>
                    <a:pt x="6444" y="30426"/>
                  </a:cubicBezTo>
                  <a:cubicBezTo>
                    <a:pt x="6566" y="30426"/>
                    <a:pt x="6688" y="30366"/>
                    <a:pt x="6748" y="30274"/>
                  </a:cubicBezTo>
                  <a:cubicBezTo>
                    <a:pt x="6900" y="30031"/>
                    <a:pt x="6900" y="29727"/>
                    <a:pt x="7052" y="29484"/>
                  </a:cubicBezTo>
                  <a:cubicBezTo>
                    <a:pt x="7083" y="29271"/>
                    <a:pt x="7144" y="29089"/>
                    <a:pt x="7296" y="28937"/>
                  </a:cubicBezTo>
                  <a:cubicBezTo>
                    <a:pt x="7387" y="28815"/>
                    <a:pt x="7478" y="28663"/>
                    <a:pt x="7508" y="28511"/>
                  </a:cubicBezTo>
                  <a:cubicBezTo>
                    <a:pt x="7539" y="28390"/>
                    <a:pt x="7569" y="28238"/>
                    <a:pt x="7599" y="28116"/>
                  </a:cubicBezTo>
                  <a:lnTo>
                    <a:pt x="7599" y="28116"/>
                  </a:lnTo>
                  <a:lnTo>
                    <a:pt x="7599" y="28086"/>
                  </a:lnTo>
                  <a:lnTo>
                    <a:pt x="7539" y="28056"/>
                  </a:lnTo>
                  <a:cubicBezTo>
                    <a:pt x="7539" y="28056"/>
                    <a:pt x="7478" y="28025"/>
                    <a:pt x="7508" y="28025"/>
                  </a:cubicBezTo>
                  <a:cubicBezTo>
                    <a:pt x="7508" y="28025"/>
                    <a:pt x="7539" y="27964"/>
                    <a:pt x="7569" y="28025"/>
                  </a:cubicBezTo>
                  <a:cubicBezTo>
                    <a:pt x="7569" y="28056"/>
                    <a:pt x="7599" y="28086"/>
                    <a:pt x="7599" y="28116"/>
                  </a:cubicBezTo>
                  <a:lnTo>
                    <a:pt x="7630" y="28116"/>
                  </a:lnTo>
                  <a:lnTo>
                    <a:pt x="7630" y="28116"/>
                  </a:lnTo>
                  <a:cubicBezTo>
                    <a:pt x="7751" y="28056"/>
                    <a:pt x="7843" y="27964"/>
                    <a:pt x="7903" y="27843"/>
                  </a:cubicBezTo>
                  <a:cubicBezTo>
                    <a:pt x="7995" y="27630"/>
                    <a:pt x="8147" y="27417"/>
                    <a:pt x="8359" y="27265"/>
                  </a:cubicBezTo>
                  <a:cubicBezTo>
                    <a:pt x="8572" y="27113"/>
                    <a:pt x="8633" y="26840"/>
                    <a:pt x="8542" y="26597"/>
                  </a:cubicBezTo>
                  <a:cubicBezTo>
                    <a:pt x="8481" y="26475"/>
                    <a:pt x="8542" y="26414"/>
                    <a:pt x="8633" y="26384"/>
                  </a:cubicBezTo>
                  <a:cubicBezTo>
                    <a:pt x="8724" y="26323"/>
                    <a:pt x="8694" y="26323"/>
                    <a:pt x="8755" y="26293"/>
                  </a:cubicBezTo>
                  <a:cubicBezTo>
                    <a:pt x="8785" y="26262"/>
                    <a:pt x="8815" y="26201"/>
                    <a:pt x="8785" y="26110"/>
                  </a:cubicBezTo>
                  <a:cubicBezTo>
                    <a:pt x="8785" y="26080"/>
                    <a:pt x="8755" y="26049"/>
                    <a:pt x="8755" y="25989"/>
                  </a:cubicBezTo>
                  <a:cubicBezTo>
                    <a:pt x="8663" y="25837"/>
                    <a:pt x="8663" y="25837"/>
                    <a:pt x="8846" y="25806"/>
                  </a:cubicBezTo>
                  <a:cubicBezTo>
                    <a:pt x="8998" y="25806"/>
                    <a:pt x="9089" y="25776"/>
                    <a:pt x="9119" y="25654"/>
                  </a:cubicBezTo>
                  <a:cubicBezTo>
                    <a:pt x="9180" y="25472"/>
                    <a:pt x="9332" y="25381"/>
                    <a:pt x="9484" y="25411"/>
                  </a:cubicBezTo>
                  <a:cubicBezTo>
                    <a:pt x="9727" y="25442"/>
                    <a:pt x="9970" y="25290"/>
                    <a:pt x="10244" y="25381"/>
                  </a:cubicBezTo>
                  <a:cubicBezTo>
                    <a:pt x="10305" y="25381"/>
                    <a:pt x="10365" y="25320"/>
                    <a:pt x="10396" y="25290"/>
                  </a:cubicBezTo>
                  <a:cubicBezTo>
                    <a:pt x="10457" y="25259"/>
                    <a:pt x="10517" y="25168"/>
                    <a:pt x="10578" y="25168"/>
                  </a:cubicBezTo>
                  <a:cubicBezTo>
                    <a:pt x="10913" y="25168"/>
                    <a:pt x="11217" y="25016"/>
                    <a:pt x="11490" y="24803"/>
                  </a:cubicBezTo>
                  <a:cubicBezTo>
                    <a:pt x="11521" y="24773"/>
                    <a:pt x="11581" y="24803"/>
                    <a:pt x="11612" y="24773"/>
                  </a:cubicBezTo>
                  <a:cubicBezTo>
                    <a:pt x="11824" y="24712"/>
                    <a:pt x="11976" y="24560"/>
                    <a:pt x="12098" y="24378"/>
                  </a:cubicBezTo>
                  <a:cubicBezTo>
                    <a:pt x="12220" y="24104"/>
                    <a:pt x="12463" y="23922"/>
                    <a:pt x="12615" y="23679"/>
                  </a:cubicBezTo>
                  <a:cubicBezTo>
                    <a:pt x="12767" y="23435"/>
                    <a:pt x="13101" y="23344"/>
                    <a:pt x="13283" y="23101"/>
                  </a:cubicBezTo>
                  <a:cubicBezTo>
                    <a:pt x="13435" y="23040"/>
                    <a:pt x="13587" y="23101"/>
                    <a:pt x="13739" y="23071"/>
                  </a:cubicBezTo>
                  <a:cubicBezTo>
                    <a:pt x="13861" y="23010"/>
                    <a:pt x="13952" y="22949"/>
                    <a:pt x="14043" y="22888"/>
                  </a:cubicBezTo>
                  <a:cubicBezTo>
                    <a:pt x="14104" y="22858"/>
                    <a:pt x="14165" y="22828"/>
                    <a:pt x="14226" y="22828"/>
                  </a:cubicBezTo>
                  <a:cubicBezTo>
                    <a:pt x="14347" y="22858"/>
                    <a:pt x="14499" y="22858"/>
                    <a:pt x="14621" y="22797"/>
                  </a:cubicBezTo>
                  <a:cubicBezTo>
                    <a:pt x="14834" y="22676"/>
                    <a:pt x="15077" y="22615"/>
                    <a:pt x="15320" y="22584"/>
                  </a:cubicBezTo>
                  <a:cubicBezTo>
                    <a:pt x="15746" y="22524"/>
                    <a:pt x="16141" y="22372"/>
                    <a:pt x="16475" y="22128"/>
                  </a:cubicBezTo>
                  <a:cubicBezTo>
                    <a:pt x="16870" y="21794"/>
                    <a:pt x="17326" y="21521"/>
                    <a:pt x="17752" y="21186"/>
                  </a:cubicBezTo>
                  <a:close/>
                  <a:moveTo>
                    <a:pt x="20943" y="7447"/>
                  </a:moveTo>
                  <a:lnTo>
                    <a:pt x="20974" y="7447"/>
                  </a:lnTo>
                  <a:cubicBezTo>
                    <a:pt x="21004" y="7447"/>
                    <a:pt x="21034" y="7478"/>
                    <a:pt x="21034" y="7478"/>
                  </a:cubicBezTo>
                  <a:cubicBezTo>
                    <a:pt x="21034" y="7508"/>
                    <a:pt x="21034" y="7569"/>
                    <a:pt x="20974" y="7539"/>
                  </a:cubicBezTo>
                  <a:cubicBezTo>
                    <a:pt x="20943" y="7539"/>
                    <a:pt x="20943" y="7539"/>
                    <a:pt x="20913" y="7508"/>
                  </a:cubicBezTo>
                  <a:cubicBezTo>
                    <a:pt x="20913" y="7478"/>
                    <a:pt x="20913" y="7478"/>
                    <a:pt x="20943" y="7447"/>
                  </a:cubicBezTo>
                  <a:close/>
                  <a:moveTo>
                    <a:pt x="20426" y="7660"/>
                  </a:moveTo>
                  <a:cubicBezTo>
                    <a:pt x="20426" y="7599"/>
                    <a:pt x="20487" y="7599"/>
                    <a:pt x="20548" y="7569"/>
                  </a:cubicBezTo>
                  <a:cubicBezTo>
                    <a:pt x="20578" y="7569"/>
                    <a:pt x="20578" y="7599"/>
                    <a:pt x="20578" y="7599"/>
                  </a:cubicBezTo>
                  <a:cubicBezTo>
                    <a:pt x="20639" y="7630"/>
                    <a:pt x="20639" y="7691"/>
                    <a:pt x="20578" y="7721"/>
                  </a:cubicBezTo>
                  <a:cubicBezTo>
                    <a:pt x="20548" y="7751"/>
                    <a:pt x="20518" y="7782"/>
                    <a:pt x="20487" y="7812"/>
                  </a:cubicBezTo>
                  <a:cubicBezTo>
                    <a:pt x="20426" y="7812"/>
                    <a:pt x="20396" y="7721"/>
                    <a:pt x="20426" y="7660"/>
                  </a:cubicBezTo>
                  <a:close/>
                  <a:moveTo>
                    <a:pt x="10122" y="24955"/>
                  </a:moveTo>
                  <a:lnTo>
                    <a:pt x="10062" y="24925"/>
                  </a:lnTo>
                  <a:cubicBezTo>
                    <a:pt x="10062" y="24925"/>
                    <a:pt x="10122" y="24894"/>
                    <a:pt x="10122" y="24925"/>
                  </a:cubicBezTo>
                  <a:cubicBezTo>
                    <a:pt x="10153" y="24925"/>
                    <a:pt x="10153" y="24925"/>
                    <a:pt x="10183" y="24955"/>
                  </a:cubicBezTo>
                  <a:close/>
                  <a:moveTo>
                    <a:pt x="13770" y="1672"/>
                  </a:moveTo>
                  <a:cubicBezTo>
                    <a:pt x="13770" y="1672"/>
                    <a:pt x="13739" y="1611"/>
                    <a:pt x="13770" y="1672"/>
                  </a:cubicBezTo>
                  <a:lnTo>
                    <a:pt x="13831" y="1733"/>
                  </a:lnTo>
                  <a:cubicBezTo>
                    <a:pt x="13800" y="1703"/>
                    <a:pt x="13800" y="1703"/>
                    <a:pt x="13770" y="1672"/>
                  </a:cubicBezTo>
                  <a:close/>
                  <a:moveTo>
                    <a:pt x="13983" y="1946"/>
                  </a:moveTo>
                  <a:cubicBezTo>
                    <a:pt x="13922" y="1946"/>
                    <a:pt x="13922" y="1885"/>
                    <a:pt x="13952" y="1824"/>
                  </a:cubicBezTo>
                  <a:lnTo>
                    <a:pt x="13952" y="1824"/>
                  </a:lnTo>
                  <a:cubicBezTo>
                    <a:pt x="13922" y="1794"/>
                    <a:pt x="13922" y="1794"/>
                    <a:pt x="13891" y="1763"/>
                  </a:cubicBezTo>
                  <a:lnTo>
                    <a:pt x="13952" y="1824"/>
                  </a:lnTo>
                  <a:lnTo>
                    <a:pt x="13952" y="1855"/>
                  </a:lnTo>
                  <a:cubicBezTo>
                    <a:pt x="13983" y="1855"/>
                    <a:pt x="13983" y="1885"/>
                    <a:pt x="14013" y="1915"/>
                  </a:cubicBezTo>
                  <a:close/>
                  <a:moveTo>
                    <a:pt x="15654" y="20122"/>
                  </a:moveTo>
                  <a:lnTo>
                    <a:pt x="15654" y="20092"/>
                  </a:lnTo>
                  <a:lnTo>
                    <a:pt x="15685" y="20092"/>
                  </a:lnTo>
                  <a:close/>
                  <a:moveTo>
                    <a:pt x="15867" y="19028"/>
                  </a:moveTo>
                  <a:lnTo>
                    <a:pt x="15837" y="18998"/>
                  </a:lnTo>
                  <a:lnTo>
                    <a:pt x="15898" y="18998"/>
                  </a:lnTo>
                  <a:lnTo>
                    <a:pt x="15898" y="19028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943;p86">
              <a:extLst>
                <a:ext uri="{FF2B5EF4-FFF2-40B4-BE49-F238E27FC236}">
                  <a16:creationId xmlns:a16="http://schemas.microsoft.com/office/drawing/2014/main" id="{7D331D4C-189E-8D6A-E983-837F3E48F849}"/>
                </a:ext>
              </a:extLst>
            </p:cNvPr>
            <p:cNvSpPr/>
            <p:nvPr/>
          </p:nvSpPr>
          <p:spPr>
            <a:xfrm>
              <a:off x="4739292" y="1617079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944;p86">
              <a:extLst>
                <a:ext uri="{FF2B5EF4-FFF2-40B4-BE49-F238E27FC236}">
                  <a16:creationId xmlns:a16="http://schemas.microsoft.com/office/drawing/2014/main" id="{8F4C317B-B43C-A2EF-0ED8-23B0A037BE8A}"/>
                </a:ext>
              </a:extLst>
            </p:cNvPr>
            <p:cNvSpPr/>
            <p:nvPr/>
          </p:nvSpPr>
          <p:spPr>
            <a:xfrm>
              <a:off x="5172962" y="1506719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31" y="31"/>
                  </a:moveTo>
                  <a:lnTo>
                    <a:pt x="31" y="31"/>
                  </a:lnTo>
                  <a:lnTo>
                    <a:pt x="31" y="0"/>
                  </a:lnTo>
                  <a:cubicBezTo>
                    <a:pt x="31" y="0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945;p86">
              <a:extLst>
                <a:ext uri="{FF2B5EF4-FFF2-40B4-BE49-F238E27FC236}">
                  <a16:creationId xmlns:a16="http://schemas.microsoft.com/office/drawing/2014/main" id="{8CF029B9-3342-7D37-09AF-F6848BFFF313}"/>
                </a:ext>
              </a:extLst>
            </p:cNvPr>
            <p:cNvSpPr/>
            <p:nvPr/>
          </p:nvSpPr>
          <p:spPr>
            <a:xfrm>
              <a:off x="7181814" y="3317605"/>
              <a:ext cx="644935" cy="568279"/>
            </a:xfrm>
            <a:custGeom>
              <a:avLst/>
              <a:gdLst/>
              <a:ahLst/>
              <a:cxnLst/>
              <a:rect l="l" t="t" r="r" b="b"/>
              <a:pathLst>
                <a:path w="22737" h="20031" extrusionOk="0">
                  <a:moveTo>
                    <a:pt x="22615" y="9179"/>
                  </a:moveTo>
                  <a:cubicBezTo>
                    <a:pt x="22402" y="9362"/>
                    <a:pt x="22402" y="9362"/>
                    <a:pt x="22281" y="9149"/>
                  </a:cubicBezTo>
                  <a:cubicBezTo>
                    <a:pt x="22250" y="9119"/>
                    <a:pt x="22220" y="9088"/>
                    <a:pt x="22190" y="9058"/>
                  </a:cubicBezTo>
                  <a:cubicBezTo>
                    <a:pt x="22068" y="8845"/>
                    <a:pt x="22038" y="8602"/>
                    <a:pt x="21825" y="8511"/>
                  </a:cubicBezTo>
                  <a:cubicBezTo>
                    <a:pt x="21734" y="8237"/>
                    <a:pt x="21460" y="8024"/>
                    <a:pt x="21551" y="7690"/>
                  </a:cubicBezTo>
                  <a:cubicBezTo>
                    <a:pt x="21582" y="7538"/>
                    <a:pt x="21491" y="7477"/>
                    <a:pt x="21339" y="7386"/>
                  </a:cubicBezTo>
                  <a:cubicBezTo>
                    <a:pt x="21217" y="7325"/>
                    <a:pt x="21095" y="7265"/>
                    <a:pt x="20974" y="7234"/>
                  </a:cubicBezTo>
                  <a:cubicBezTo>
                    <a:pt x="20913" y="7204"/>
                    <a:pt x="20913" y="7173"/>
                    <a:pt x="20883" y="7143"/>
                  </a:cubicBezTo>
                  <a:cubicBezTo>
                    <a:pt x="20883" y="6930"/>
                    <a:pt x="20852" y="6717"/>
                    <a:pt x="20761" y="6535"/>
                  </a:cubicBezTo>
                  <a:cubicBezTo>
                    <a:pt x="20670" y="6383"/>
                    <a:pt x="20609" y="6201"/>
                    <a:pt x="20579" y="6018"/>
                  </a:cubicBezTo>
                  <a:cubicBezTo>
                    <a:pt x="20579" y="5958"/>
                    <a:pt x="20548" y="5897"/>
                    <a:pt x="20488" y="5866"/>
                  </a:cubicBezTo>
                  <a:cubicBezTo>
                    <a:pt x="20184" y="5623"/>
                    <a:pt x="19880" y="5410"/>
                    <a:pt x="19545" y="5198"/>
                  </a:cubicBezTo>
                  <a:cubicBezTo>
                    <a:pt x="19454" y="5167"/>
                    <a:pt x="19393" y="5076"/>
                    <a:pt x="19393" y="4985"/>
                  </a:cubicBezTo>
                  <a:cubicBezTo>
                    <a:pt x="19332" y="4833"/>
                    <a:pt x="19332" y="4651"/>
                    <a:pt x="19332" y="4468"/>
                  </a:cubicBezTo>
                  <a:cubicBezTo>
                    <a:pt x="19363" y="4225"/>
                    <a:pt x="19302" y="3951"/>
                    <a:pt x="19150" y="3739"/>
                  </a:cubicBezTo>
                  <a:cubicBezTo>
                    <a:pt x="19059" y="3587"/>
                    <a:pt x="18998" y="3374"/>
                    <a:pt x="19029" y="3161"/>
                  </a:cubicBezTo>
                  <a:cubicBezTo>
                    <a:pt x="19029" y="3009"/>
                    <a:pt x="18998" y="2857"/>
                    <a:pt x="19029" y="2705"/>
                  </a:cubicBezTo>
                  <a:cubicBezTo>
                    <a:pt x="19029" y="2492"/>
                    <a:pt x="18937" y="2280"/>
                    <a:pt x="18785" y="2158"/>
                  </a:cubicBezTo>
                  <a:cubicBezTo>
                    <a:pt x="18694" y="2037"/>
                    <a:pt x="18542" y="2006"/>
                    <a:pt x="18421" y="2037"/>
                  </a:cubicBezTo>
                  <a:cubicBezTo>
                    <a:pt x="18299" y="2037"/>
                    <a:pt x="18238" y="1976"/>
                    <a:pt x="18208" y="1885"/>
                  </a:cubicBezTo>
                  <a:cubicBezTo>
                    <a:pt x="18177" y="1824"/>
                    <a:pt x="18177" y="1763"/>
                    <a:pt x="18177" y="1702"/>
                  </a:cubicBezTo>
                  <a:cubicBezTo>
                    <a:pt x="18177" y="1459"/>
                    <a:pt x="18117" y="1246"/>
                    <a:pt x="18056" y="1033"/>
                  </a:cubicBezTo>
                  <a:cubicBezTo>
                    <a:pt x="17995" y="730"/>
                    <a:pt x="17813" y="456"/>
                    <a:pt x="17752" y="122"/>
                  </a:cubicBezTo>
                  <a:cubicBezTo>
                    <a:pt x="17752" y="91"/>
                    <a:pt x="17691" y="30"/>
                    <a:pt x="17630" y="0"/>
                  </a:cubicBezTo>
                  <a:cubicBezTo>
                    <a:pt x="17570" y="0"/>
                    <a:pt x="17539" y="0"/>
                    <a:pt x="17509" y="30"/>
                  </a:cubicBezTo>
                  <a:cubicBezTo>
                    <a:pt x="17448" y="61"/>
                    <a:pt x="17448" y="91"/>
                    <a:pt x="17418" y="122"/>
                  </a:cubicBezTo>
                  <a:cubicBezTo>
                    <a:pt x="17326" y="334"/>
                    <a:pt x="17296" y="517"/>
                    <a:pt x="17205" y="699"/>
                  </a:cubicBezTo>
                  <a:cubicBezTo>
                    <a:pt x="17144" y="912"/>
                    <a:pt x="17083" y="1094"/>
                    <a:pt x="17053" y="1307"/>
                  </a:cubicBezTo>
                  <a:cubicBezTo>
                    <a:pt x="16931" y="1611"/>
                    <a:pt x="16901" y="1945"/>
                    <a:pt x="16901" y="2310"/>
                  </a:cubicBezTo>
                  <a:cubicBezTo>
                    <a:pt x="16931" y="2401"/>
                    <a:pt x="16901" y="2523"/>
                    <a:pt x="16870" y="2644"/>
                  </a:cubicBezTo>
                  <a:cubicBezTo>
                    <a:pt x="16810" y="2888"/>
                    <a:pt x="16718" y="3161"/>
                    <a:pt x="16627" y="3404"/>
                  </a:cubicBezTo>
                  <a:cubicBezTo>
                    <a:pt x="16566" y="3587"/>
                    <a:pt x="16506" y="3769"/>
                    <a:pt x="16445" y="3921"/>
                  </a:cubicBezTo>
                  <a:cubicBezTo>
                    <a:pt x="16384" y="4043"/>
                    <a:pt x="16263" y="4134"/>
                    <a:pt x="16141" y="4164"/>
                  </a:cubicBezTo>
                  <a:cubicBezTo>
                    <a:pt x="15928" y="4195"/>
                    <a:pt x="15715" y="4134"/>
                    <a:pt x="15563" y="3982"/>
                  </a:cubicBezTo>
                  <a:cubicBezTo>
                    <a:pt x="15472" y="3891"/>
                    <a:pt x="15411" y="3769"/>
                    <a:pt x="15381" y="3617"/>
                  </a:cubicBezTo>
                  <a:lnTo>
                    <a:pt x="15259" y="3617"/>
                  </a:lnTo>
                  <a:cubicBezTo>
                    <a:pt x="15077" y="3647"/>
                    <a:pt x="14895" y="3556"/>
                    <a:pt x="14804" y="3404"/>
                  </a:cubicBezTo>
                  <a:cubicBezTo>
                    <a:pt x="14621" y="3252"/>
                    <a:pt x="14439" y="3100"/>
                    <a:pt x="14226" y="3040"/>
                  </a:cubicBezTo>
                  <a:cubicBezTo>
                    <a:pt x="14104" y="2979"/>
                    <a:pt x="14013" y="2888"/>
                    <a:pt x="13922" y="2796"/>
                  </a:cubicBezTo>
                  <a:cubicBezTo>
                    <a:pt x="13831" y="2705"/>
                    <a:pt x="13770" y="2614"/>
                    <a:pt x="13679" y="2523"/>
                  </a:cubicBezTo>
                  <a:cubicBezTo>
                    <a:pt x="13588" y="2462"/>
                    <a:pt x="13557" y="2340"/>
                    <a:pt x="13618" y="2219"/>
                  </a:cubicBezTo>
                  <a:cubicBezTo>
                    <a:pt x="13740" y="2037"/>
                    <a:pt x="13800" y="1824"/>
                    <a:pt x="13831" y="1581"/>
                  </a:cubicBezTo>
                  <a:cubicBezTo>
                    <a:pt x="13831" y="1520"/>
                    <a:pt x="13892" y="1489"/>
                    <a:pt x="13952" y="1459"/>
                  </a:cubicBezTo>
                  <a:cubicBezTo>
                    <a:pt x="14013" y="1459"/>
                    <a:pt x="14074" y="1398"/>
                    <a:pt x="14135" y="1368"/>
                  </a:cubicBezTo>
                  <a:cubicBezTo>
                    <a:pt x="14226" y="1185"/>
                    <a:pt x="14348" y="1003"/>
                    <a:pt x="14408" y="821"/>
                  </a:cubicBezTo>
                  <a:cubicBezTo>
                    <a:pt x="14408" y="790"/>
                    <a:pt x="14408" y="730"/>
                    <a:pt x="14378" y="699"/>
                  </a:cubicBezTo>
                  <a:cubicBezTo>
                    <a:pt x="14287" y="638"/>
                    <a:pt x="14165" y="578"/>
                    <a:pt x="14044" y="638"/>
                  </a:cubicBezTo>
                  <a:cubicBezTo>
                    <a:pt x="13952" y="699"/>
                    <a:pt x="13831" y="699"/>
                    <a:pt x="13740" y="638"/>
                  </a:cubicBezTo>
                  <a:cubicBezTo>
                    <a:pt x="13679" y="578"/>
                    <a:pt x="13618" y="638"/>
                    <a:pt x="13557" y="638"/>
                  </a:cubicBezTo>
                  <a:cubicBezTo>
                    <a:pt x="13496" y="669"/>
                    <a:pt x="13405" y="699"/>
                    <a:pt x="13345" y="699"/>
                  </a:cubicBezTo>
                  <a:cubicBezTo>
                    <a:pt x="13010" y="608"/>
                    <a:pt x="12676" y="456"/>
                    <a:pt x="12341" y="304"/>
                  </a:cubicBezTo>
                  <a:cubicBezTo>
                    <a:pt x="12189" y="213"/>
                    <a:pt x="12007" y="152"/>
                    <a:pt x="11855" y="91"/>
                  </a:cubicBezTo>
                  <a:cubicBezTo>
                    <a:pt x="11794" y="91"/>
                    <a:pt x="11764" y="91"/>
                    <a:pt x="11703" y="91"/>
                  </a:cubicBezTo>
                  <a:cubicBezTo>
                    <a:pt x="11703" y="122"/>
                    <a:pt x="11673" y="122"/>
                    <a:pt x="11673" y="122"/>
                  </a:cubicBezTo>
                  <a:lnTo>
                    <a:pt x="11673" y="213"/>
                  </a:lnTo>
                  <a:cubicBezTo>
                    <a:pt x="11673" y="213"/>
                    <a:pt x="11794" y="334"/>
                    <a:pt x="11855" y="395"/>
                  </a:cubicBezTo>
                  <a:cubicBezTo>
                    <a:pt x="11916" y="456"/>
                    <a:pt x="11916" y="578"/>
                    <a:pt x="11825" y="608"/>
                  </a:cubicBezTo>
                  <a:cubicBezTo>
                    <a:pt x="11673" y="669"/>
                    <a:pt x="11521" y="699"/>
                    <a:pt x="11338" y="699"/>
                  </a:cubicBezTo>
                  <a:cubicBezTo>
                    <a:pt x="11247" y="699"/>
                    <a:pt x="11156" y="699"/>
                    <a:pt x="11095" y="730"/>
                  </a:cubicBezTo>
                  <a:cubicBezTo>
                    <a:pt x="10882" y="821"/>
                    <a:pt x="10730" y="942"/>
                    <a:pt x="10609" y="1094"/>
                  </a:cubicBezTo>
                  <a:cubicBezTo>
                    <a:pt x="10427" y="1307"/>
                    <a:pt x="10244" y="1550"/>
                    <a:pt x="10062" y="1793"/>
                  </a:cubicBezTo>
                  <a:cubicBezTo>
                    <a:pt x="10001" y="1915"/>
                    <a:pt x="9971" y="2037"/>
                    <a:pt x="10031" y="2158"/>
                  </a:cubicBezTo>
                  <a:cubicBezTo>
                    <a:pt x="10062" y="2249"/>
                    <a:pt x="9940" y="2340"/>
                    <a:pt x="9849" y="2340"/>
                  </a:cubicBezTo>
                  <a:cubicBezTo>
                    <a:pt x="9758" y="2310"/>
                    <a:pt x="9606" y="2219"/>
                    <a:pt x="9454" y="2280"/>
                  </a:cubicBezTo>
                  <a:cubicBezTo>
                    <a:pt x="9363" y="2310"/>
                    <a:pt x="9271" y="2280"/>
                    <a:pt x="9211" y="2189"/>
                  </a:cubicBezTo>
                  <a:cubicBezTo>
                    <a:pt x="9150" y="2067"/>
                    <a:pt x="9028" y="1945"/>
                    <a:pt x="8937" y="1824"/>
                  </a:cubicBezTo>
                  <a:cubicBezTo>
                    <a:pt x="8846" y="1702"/>
                    <a:pt x="8694" y="1672"/>
                    <a:pt x="8572" y="1702"/>
                  </a:cubicBezTo>
                  <a:cubicBezTo>
                    <a:pt x="8420" y="1733"/>
                    <a:pt x="8268" y="1793"/>
                    <a:pt x="8147" y="1885"/>
                  </a:cubicBezTo>
                  <a:cubicBezTo>
                    <a:pt x="8025" y="1976"/>
                    <a:pt x="7904" y="2006"/>
                    <a:pt x="7782" y="2037"/>
                  </a:cubicBezTo>
                  <a:cubicBezTo>
                    <a:pt x="7569" y="2067"/>
                    <a:pt x="7600" y="2310"/>
                    <a:pt x="7509" y="2401"/>
                  </a:cubicBezTo>
                  <a:cubicBezTo>
                    <a:pt x="7448" y="2432"/>
                    <a:pt x="7387" y="2492"/>
                    <a:pt x="7326" y="2523"/>
                  </a:cubicBezTo>
                  <a:cubicBezTo>
                    <a:pt x="7144" y="2553"/>
                    <a:pt x="7022" y="2766"/>
                    <a:pt x="7083" y="2948"/>
                  </a:cubicBezTo>
                  <a:cubicBezTo>
                    <a:pt x="7083" y="2979"/>
                    <a:pt x="7083" y="3040"/>
                    <a:pt x="7083" y="3070"/>
                  </a:cubicBezTo>
                  <a:cubicBezTo>
                    <a:pt x="7083" y="3161"/>
                    <a:pt x="7022" y="3192"/>
                    <a:pt x="6961" y="3192"/>
                  </a:cubicBezTo>
                  <a:lnTo>
                    <a:pt x="6749" y="3192"/>
                  </a:lnTo>
                  <a:cubicBezTo>
                    <a:pt x="6657" y="3192"/>
                    <a:pt x="6597" y="3283"/>
                    <a:pt x="6597" y="3374"/>
                  </a:cubicBezTo>
                  <a:cubicBezTo>
                    <a:pt x="6597" y="3465"/>
                    <a:pt x="6627" y="3556"/>
                    <a:pt x="6657" y="3647"/>
                  </a:cubicBezTo>
                  <a:cubicBezTo>
                    <a:pt x="6657" y="3678"/>
                    <a:pt x="6627" y="3708"/>
                    <a:pt x="6627" y="3708"/>
                  </a:cubicBezTo>
                  <a:cubicBezTo>
                    <a:pt x="6597" y="3739"/>
                    <a:pt x="6536" y="3739"/>
                    <a:pt x="6505" y="3708"/>
                  </a:cubicBezTo>
                  <a:cubicBezTo>
                    <a:pt x="6445" y="3617"/>
                    <a:pt x="6384" y="3526"/>
                    <a:pt x="6323" y="3435"/>
                  </a:cubicBezTo>
                  <a:cubicBezTo>
                    <a:pt x="6262" y="3374"/>
                    <a:pt x="6202" y="3344"/>
                    <a:pt x="6141" y="3404"/>
                  </a:cubicBezTo>
                  <a:cubicBezTo>
                    <a:pt x="6019" y="3465"/>
                    <a:pt x="5928" y="3556"/>
                    <a:pt x="5837" y="3647"/>
                  </a:cubicBezTo>
                  <a:cubicBezTo>
                    <a:pt x="5746" y="3708"/>
                    <a:pt x="5715" y="3799"/>
                    <a:pt x="5715" y="3891"/>
                  </a:cubicBezTo>
                  <a:cubicBezTo>
                    <a:pt x="5746" y="4195"/>
                    <a:pt x="5624" y="4468"/>
                    <a:pt x="5381" y="4681"/>
                  </a:cubicBezTo>
                  <a:cubicBezTo>
                    <a:pt x="5320" y="4742"/>
                    <a:pt x="5290" y="4833"/>
                    <a:pt x="5229" y="4894"/>
                  </a:cubicBezTo>
                  <a:cubicBezTo>
                    <a:pt x="5077" y="5167"/>
                    <a:pt x="4803" y="5319"/>
                    <a:pt x="4499" y="5350"/>
                  </a:cubicBezTo>
                  <a:cubicBezTo>
                    <a:pt x="4317" y="5350"/>
                    <a:pt x="4104" y="5380"/>
                    <a:pt x="3891" y="5410"/>
                  </a:cubicBezTo>
                  <a:cubicBezTo>
                    <a:pt x="3618" y="5623"/>
                    <a:pt x="3223" y="5562"/>
                    <a:pt x="2949" y="5806"/>
                  </a:cubicBezTo>
                  <a:cubicBezTo>
                    <a:pt x="2888" y="5836"/>
                    <a:pt x="2828" y="5866"/>
                    <a:pt x="2767" y="5836"/>
                  </a:cubicBezTo>
                  <a:cubicBezTo>
                    <a:pt x="2524" y="5806"/>
                    <a:pt x="2311" y="5866"/>
                    <a:pt x="2129" y="5988"/>
                  </a:cubicBezTo>
                  <a:cubicBezTo>
                    <a:pt x="1855" y="6140"/>
                    <a:pt x="1612" y="6262"/>
                    <a:pt x="1338" y="6383"/>
                  </a:cubicBezTo>
                  <a:cubicBezTo>
                    <a:pt x="1217" y="6444"/>
                    <a:pt x="1095" y="6535"/>
                    <a:pt x="1034" y="6657"/>
                  </a:cubicBezTo>
                  <a:cubicBezTo>
                    <a:pt x="973" y="6778"/>
                    <a:pt x="943" y="6626"/>
                    <a:pt x="882" y="6626"/>
                  </a:cubicBezTo>
                  <a:cubicBezTo>
                    <a:pt x="852" y="6626"/>
                    <a:pt x="791" y="6626"/>
                    <a:pt x="791" y="6657"/>
                  </a:cubicBezTo>
                  <a:cubicBezTo>
                    <a:pt x="730" y="6717"/>
                    <a:pt x="670" y="6809"/>
                    <a:pt x="639" y="6900"/>
                  </a:cubicBezTo>
                  <a:cubicBezTo>
                    <a:pt x="609" y="6991"/>
                    <a:pt x="609" y="7113"/>
                    <a:pt x="609" y="7234"/>
                  </a:cubicBezTo>
                  <a:cubicBezTo>
                    <a:pt x="609" y="7417"/>
                    <a:pt x="578" y="7599"/>
                    <a:pt x="457" y="7751"/>
                  </a:cubicBezTo>
                  <a:cubicBezTo>
                    <a:pt x="366" y="7903"/>
                    <a:pt x="305" y="8085"/>
                    <a:pt x="335" y="8268"/>
                  </a:cubicBezTo>
                  <a:cubicBezTo>
                    <a:pt x="305" y="8511"/>
                    <a:pt x="366" y="8754"/>
                    <a:pt x="457" y="8997"/>
                  </a:cubicBezTo>
                  <a:cubicBezTo>
                    <a:pt x="487" y="9058"/>
                    <a:pt x="518" y="9119"/>
                    <a:pt x="518" y="9179"/>
                  </a:cubicBezTo>
                  <a:cubicBezTo>
                    <a:pt x="548" y="9240"/>
                    <a:pt x="518" y="9331"/>
                    <a:pt x="457" y="9362"/>
                  </a:cubicBezTo>
                  <a:lnTo>
                    <a:pt x="366" y="9423"/>
                  </a:lnTo>
                  <a:lnTo>
                    <a:pt x="366" y="9423"/>
                  </a:lnTo>
                  <a:lnTo>
                    <a:pt x="366" y="9423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cubicBezTo>
                    <a:pt x="214" y="9787"/>
                    <a:pt x="214" y="9848"/>
                    <a:pt x="214" y="9909"/>
                  </a:cubicBezTo>
                  <a:cubicBezTo>
                    <a:pt x="305" y="10061"/>
                    <a:pt x="335" y="10213"/>
                    <a:pt x="305" y="10365"/>
                  </a:cubicBezTo>
                  <a:cubicBezTo>
                    <a:pt x="305" y="10638"/>
                    <a:pt x="366" y="10912"/>
                    <a:pt x="457" y="11186"/>
                  </a:cubicBezTo>
                  <a:cubicBezTo>
                    <a:pt x="548" y="11459"/>
                    <a:pt x="578" y="11763"/>
                    <a:pt x="578" y="12037"/>
                  </a:cubicBezTo>
                  <a:cubicBezTo>
                    <a:pt x="548" y="12401"/>
                    <a:pt x="578" y="12736"/>
                    <a:pt x="670" y="13070"/>
                  </a:cubicBezTo>
                  <a:cubicBezTo>
                    <a:pt x="700" y="13161"/>
                    <a:pt x="700" y="13252"/>
                    <a:pt x="670" y="13344"/>
                  </a:cubicBezTo>
                  <a:cubicBezTo>
                    <a:pt x="639" y="13496"/>
                    <a:pt x="578" y="13678"/>
                    <a:pt x="548" y="13860"/>
                  </a:cubicBezTo>
                  <a:cubicBezTo>
                    <a:pt x="518" y="14104"/>
                    <a:pt x="366" y="14316"/>
                    <a:pt x="183" y="14468"/>
                  </a:cubicBezTo>
                  <a:cubicBezTo>
                    <a:pt x="1" y="14620"/>
                    <a:pt x="1" y="14863"/>
                    <a:pt x="122" y="15015"/>
                  </a:cubicBezTo>
                  <a:cubicBezTo>
                    <a:pt x="214" y="15137"/>
                    <a:pt x="335" y="15198"/>
                    <a:pt x="426" y="15319"/>
                  </a:cubicBezTo>
                  <a:cubicBezTo>
                    <a:pt x="548" y="15471"/>
                    <a:pt x="730" y="15593"/>
                    <a:pt x="943" y="15593"/>
                  </a:cubicBezTo>
                  <a:cubicBezTo>
                    <a:pt x="1095" y="15623"/>
                    <a:pt x="1247" y="15623"/>
                    <a:pt x="1429" y="15623"/>
                  </a:cubicBezTo>
                  <a:cubicBezTo>
                    <a:pt x="1521" y="15623"/>
                    <a:pt x="1612" y="15593"/>
                    <a:pt x="1673" y="15563"/>
                  </a:cubicBezTo>
                  <a:cubicBezTo>
                    <a:pt x="1977" y="15319"/>
                    <a:pt x="2432" y="15319"/>
                    <a:pt x="2676" y="15015"/>
                  </a:cubicBezTo>
                  <a:cubicBezTo>
                    <a:pt x="2706" y="14985"/>
                    <a:pt x="2767" y="14955"/>
                    <a:pt x="2797" y="14955"/>
                  </a:cubicBezTo>
                  <a:cubicBezTo>
                    <a:pt x="3132" y="14863"/>
                    <a:pt x="3436" y="14863"/>
                    <a:pt x="3739" y="14894"/>
                  </a:cubicBezTo>
                  <a:cubicBezTo>
                    <a:pt x="4013" y="14955"/>
                    <a:pt x="4287" y="14985"/>
                    <a:pt x="4560" y="14955"/>
                  </a:cubicBezTo>
                  <a:cubicBezTo>
                    <a:pt x="4712" y="14955"/>
                    <a:pt x="4834" y="14894"/>
                    <a:pt x="4955" y="14803"/>
                  </a:cubicBezTo>
                  <a:cubicBezTo>
                    <a:pt x="5198" y="14529"/>
                    <a:pt x="5533" y="14316"/>
                    <a:pt x="5867" y="14164"/>
                  </a:cubicBezTo>
                  <a:cubicBezTo>
                    <a:pt x="5958" y="14104"/>
                    <a:pt x="6050" y="14043"/>
                    <a:pt x="6141" y="13982"/>
                  </a:cubicBezTo>
                  <a:cubicBezTo>
                    <a:pt x="6293" y="13891"/>
                    <a:pt x="6445" y="13830"/>
                    <a:pt x="6597" y="13860"/>
                  </a:cubicBezTo>
                  <a:cubicBezTo>
                    <a:pt x="7022" y="13921"/>
                    <a:pt x="7417" y="13860"/>
                    <a:pt x="7782" y="13678"/>
                  </a:cubicBezTo>
                  <a:cubicBezTo>
                    <a:pt x="8086" y="13526"/>
                    <a:pt x="8390" y="13465"/>
                    <a:pt x="8724" y="13465"/>
                  </a:cubicBezTo>
                  <a:lnTo>
                    <a:pt x="9393" y="13496"/>
                  </a:lnTo>
                  <a:cubicBezTo>
                    <a:pt x="9515" y="13496"/>
                    <a:pt x="9636" y="13556"/>
                    <a:pt x="9697" y="13648"/>
                  </a:cubicBezTo>
                  <a:cubicBezTo>
                    <a:pt x="9819" y="13769"/>
                    <a:pt x="9971" y="13860"/>
                    <a:pt x="10153" y="13891"/>
                  </a:cubicBezTo>
                  <a:cubicBezTo>
                    <a:pt x="10366" y="13921"/>
                    <a:pt x="10548" y="14012"/>
                    <a:pt x="10730" y="14104"/>
                  </a:cubicBezTo>
                  <a:cubicBezTo>
                    <a:pt x="10852" y="14134"/>
                    <a:pt x="10913" y="14256"/>
                    <a:pt x="10913" y="14377"/>
                  </a:cubicBezTo>
                  <a:cubicBezTo>
                    <a:pt x="10882" y="14499"/>
                    <a:pt x="10913" y="14651"/>
                    <a:pt x="11034" y="14742"/>
                  </a:cubicBezTo>
                  <a:cubicBezTo>
                    <a:pt x="11126" y="14863"/>
                    <a:pt x="11217" y="15015"/>
                    <a:pt x="11217" y="15167"/>
                  </a:cubicBezTo>
                  <a:lnTo>
                    <a:pt x="11247" y="15654"/>
                  </a:lnTo>
                  <a:lnTo>
                    <a:pt x="11247" y="15836"/>
                  </a:lnTo>
                  <a:cubicBezTo>
                    <a:pt x="11247" y="15867"/>
                    <a:pt x="11247" y="15897"/>
                    <a:pt x="11247" y="15927"/>
                  </a:cubicBezTo>
                  <a:cubicBezTo>
                    <a:pt x="11308" y="15958"/>
                    <a:pt x="11369" y="16018"/>
                    <a:pt x="11430" y="16049"/>
                  </a:cubicBezTo>
                  <a:cubicBezTo>
                    <a:pt x="11460" y="16049"/>
                    <a:pt x="11521" y="16049"/>
                    <a:pt x="11551" y="16018"/>
                  </a:cubicBezTo>
                  <a:cubicBezTo>
                    <a:pt x="11734" y="15806"/>
                    <a:pt x="11916" y="15623"/>
                    <a:pt x="12098" y="15411"/>
                  </a:cubicBezTo>
                  <a:cubicBezTo>
                    <a:pt x="12189" y="15319"/>
                    <a:pt x="12341" y="15259"/>
                    <a:pt x="12433" y="15167"/>
                  </a:cubicBezTo>
                  <a:cubicBezTo>
                    <a:pt x="12524" y="15107"/>
                    <a:pt x="12645" y="14955"/>
                    <a:pt x="12737" y="14833"/>
                  </a:cubicBezTo>
                  <a:cubicBezTo>
                    <a:pt x="12767" y="14833"/>
                    <a:pt x="12797" y="14833"/>
                    <a:pt x="12797" y="14833"/>
                  </a:cubicBezTo>
                  <a:cubicBezTo>
                    <a:pt x="12828" y="14833"/>
                    <a:pt x="12828" y="14863"/>
                    <a:pt x="12858" y="14894"/>
                  </a:cubicBezTo>
                  <a:cubicBezTo>
                    <a:pt x="12858" y="14985"/>
                    <a:pt x="12858" y="15076"/>
                    <a:pt x="12797" y="15137"/>
                  </a:cubicBezTo>
                  <a:cubicBezTo>
                    <a:pt x="12645" y="15319"/>
                    <a:pt x="12524" y="15502"/>
                    <a:pt x="12463" y="15745"/>
                  </a:cubicBezTo>
                  <a:cubicBezTo>
                    <a:pt x="12402" y="15927"/>
                    <a:pt x="12281" y="16110"/>
                    <a:pt x="12068" y="16201"/>
                  </a:cubicBezTo>
                  <a:cubicBezTo>
                    <a:pt x="12038" y="16201"/>
                    <a:pt x="12038" y="16262"/>
                    <a:pt x="12007" y="16292"/>
                  </a:cubicBezTo>
                  <a:cubicBezTo>
                    <a:pt x="12007" y="16353"/>
                    <a:pt x="12038" y="16414"/>
                    <a:pt x="12068" y="16414"/>
                  </a:cubicBezTo>
                  <a:cubicBezTo>
                    <a:pt x="12129" y="16414"/>
                    <a:pt x="12189" y="16414"/>
                    <a:pt x="12250" y="16414"/>
                  </a:cubicBezTo>
                  <a:cubicBezTo>
                    <a:pt x="12463" y="16414"/>
                    <a:pt x="12615" y="16322"/>
                    <a:pt x="12676" y="16140"/>
                  </a:cubicBezTo>
                  <a:cubicBezTo>
                    <a:pt x="12706" y="16110"/>
                    <a:pt x="12737" y="16049"/>
                    <a:pt x="12737" y="16018"/>
                  </a:cubicBezTo>
                  <a:cubicBezTo>
                    <a:pt x="12767" y="15988"/>
                    <a:pt x="12767" y="15988"/>
                    <a:pt x="12797" y="15988"/>
                  </a:cubicBezTo>
                  <a:cubicBezTo>
                    <a:pt x="12828" y="15988"/>
                    <a:pt x="12858" y="16018"/>
                    <a:pt x="12858" y="16049"/>
                  </a:cubicBezTo>
                  <a:cubicBezTo>
                    <a:pt x="12919" y="16262"/>
                    <a:pt x="12858" y="16474"/>
                    <a:pt x="12737" y="16657"/>
                  </a:cubicBezTo>
                  <a:cubicBezTo>
                    <a:pt x="12706" y="16687"/>
                    <a:pt x="12737" y="16778"/>
                    <a:pt x="12797" y="16778"/>
                  </a:cubicBezTo>
                  <a:lnTo>
                    <a:pt x="13132" y="16778"/>
                  </a:lnTo>
                  <a:lnTo>
                    <a:pt x="13132" y="16778"/>
                  </a:lnTo>
                  <a:lnTo>
                    <a:pt x="13162" y="16748"/>
                  </a:lnTo>
                  <a:lnTo>
                    <a:pt x="13162" y="16809"/>
                  </a:lnTo>
                  <a:lnTo>
                    <a:pt x="13162" y="16809"/>
                  </a:lnTo>
                  <a:cubicBezTo>
                    <a:pt x="13162" y="16809"/>
                    <a:pt x="13162" y="16839"/>
                    <a:pt x="13162" y="16870"/>
                  </a:cubicBezTo>
                  <a:cubicBezTo>
                    <a:pt x="13314" y="17204"/>
                    <a:pt x="13345" y="17629"/>
                    <a:pt x="13193" y="17994"/>
                  </a:cubicBezTo>
                  <a:cubicBezTo>
                    <a:pt x="13193" y="18085"/>
                    <a:pt x="13193" y="18177"/>
                    <a:pt x="13223" y="18268"/>
                  </a:cubicBezTo>
                  <a:cubicBezTo>
                    <a:pt x="13253" y="18359"/>
                    <a:pt x="13345" y="18481"/>
                    <a:pt x="13375" y="18572"/>
                  </a:cubicBezTo>
                  <a:cubicBezTo>
                    <a:pt x="13496" y="18876"/>
                    <a:pt x="13770" y="19088"/>
                    <a:pt x="14074" y="19149"/>
                  </a:cubicBezTo>
                  <a:cubicBezTo>
                    <a:pt x="14256" y="19210"/>
                    <a:pt x="14408" y="19301"/>
                    <a:pt x="14560" y="19423"/>
                  </a:cubicBezTo>
                  <a:cubicBezTo>
                    <a:pt x="14652" y="19484"/>
                    <a:pt x="14712" y="19575"/>
                    <a:pt x="14804" y="19636"/>
                  </a:cubicBezTo>
                  <a:cubicBezTo>
                    <a:pt x="14864" y="19696"/>
                    <a:pt x="14986" y="19696"/>
                    <a:pt x="15047" y="19666"/>
                  </a:cubicBezTo>
                  <a:cubicBezTo>
                    <a:pt x="15381" y="19575"/>
                    <a:pt x="15624" y="19362"/>
                    <a:pt x="15807" y="19119"/>
                  </a:cubicBezTo>
                  <a:cubicBezTo>
                    <a:pt x="15837" y="19058"/>
                    <a:pt x="15898" y="19088"/>
                    <a:pt x="15928" y="19119"/>
                  </a:cubicBezTo>
                  <a:cubicBezTo>
                    <a:pt x="15959" y="19149"/>
                    <a:pt x="15959" y="19149"/>
                    <a:pt x="15959" y="19149"/>
                  </a:cubicBezTo>
                  <a:cubicBezTo>
                    <a:pt x="15959" y="19180"/>
                    <a:pt x="15898" y="19332"/>
                    <a:pt x="15898" y="19362"/>
                  </a:cubicBezTo>
                  <a:cubicBezTo>
                    <a:pt x="16019" y="19575"/>
                    <a:pt x="16171" y="19757"/>
                    <a:pt x="16354" y="19970"/>
                  </a:cubicBezTo>
                  <a:cubicBezTo>
                    <a:pt x="16384" y="20000"/>
                    <a:pt x="16475" y="20031"/>
                    <a:pt x="16506" y="20000"/>
                  </a:cubicBezTo>
                  <a:cubicBezTo>
                    <a:pt x="16749" y="19788"/>
                    <a:pt x="17053" y="19605"/>
                    <a:pt x="17266" y="19423"/>
                  </a:cubicBezTo>
                  <a:cubicBezTo>
                    <a:pt x="17509" y="19240"/>
                    <a:pt x="17813" y="19149"/>
                    <a:pt x="18086" y="19149"/>
                  </a:cubicBezTo>
                  <a:cubicBezTo>
                    <a:pt x="18208" y="19149"/>
                    <a:pt x="18329" y="19149"/>
                    <a:pt x="18451" y="19149"/>
                  </a:cubicBezTo>
                  <a:cubicBezTo>
                    <a:pt x="18664" y="19088"/>
                    <a:pt x="18846" y="18936"/>
                    <a:pt x="18907" y="18693"/>
                  </a:cubicBezTo>
                  <a:cubicBezTo>
                    <a:pt x="18968" y="18420"/>
                    <a:pt x="19029" y="18146"/>
                    <a:pt x="19150" y="17873"/>
                  </a:cubicBezTo>
                  <a:cubicBezTo>
                    <a:pt x="19211" y="17538"/>
                    <a:pt x="19363" y="17265"/>
                    <a:pt x="19606" y="17022"/>
                  </a:cubicBezTo>
                  <a:cubicBezTo>
                    <a:pt x="19728" y="16870"/>
                    <a:pt x="19849" y="16718"/>
                    <a:pt x="19940" y="16535"/>
                  </a:cubicBezTo>
                  <a:cubicBezTo>
                    <a:pt x="20062" y="16322"/>
                    <a:pt x="20184" y="16079"/>
                    <a:pt x="20305" y="15867"/>
                  </a:cubicBezTo>
                  <a:cubicBezTo>
                    <a:pt x="20488" y="15502"/>
                    <a:pt x="20761" y="15167"/>
                    <a:pt x="21095" y="14955"/>
                  </a:cubicBezTo>
                  <a:cubicBezTo>
                    <a:pt x="21187" y="14924"/>
                    <a:pt x="21247" y="14833"/>
                    <a:pt x="21278" y="14772"/>
                  </a:cubicBezTo>
                  <a:cubicBezTo>
                    <a:pt x="21339" y="14468"/>
                    <a:pt x="21643" y="14286"/>
                    <a:pt x="21734" y="14012"/>
                  </a:cubicBezTo>
                  <a:cubicBezTo>
                    <a:pt x="21795" y="13708"/>
                    <a:pt x="21855" y="13435"/>
                    <a:pt x="21947" y="13161"/>
                  </a:cubicBezTo>
                  <a:cubicBezTo>
                    <a:pt x="22068" y="12797"/>
                    <a:pt x="22220" y="12462"/>
                    <a:pt x="22402" y="12158"/>
                  </a:cubicBezTo>
                  <a:cubicBezTo>
                    <a:pt x="22463" y="12067"/>
                    <a:pt x="22494" y="11945"/>
                    <a:pt x="22494" y="11824"/>
                  </a:cubicBezTo>
                  <a:cubicBezTo>
                    <a:pt x="22524" y="11611"/>
                    <a:pt x="22524" y="11368"/>
                    <a:pt x="22433" y="11155"/>
                  </a:cubicBezTo>
                  <a:cubicBezTo>
                    <a:pt x="22402" y="11003"/>
                    <a:pt x="22402" y="10851"/>
                    <a:pt x="22433" y="10699"/>
                  </a:cubicBezTo>
                  <a:cubicBezTo>
                    <a:pt x="22463" y="10578"/>
                    <a:pt x="22494" y="10456"/>
                    <a:pt x="22494" y="10365"/>
                  </a:cubicBezTo>
                  <a:cubicBezTo>
                    <a:pt x="22524" y="10031"/>
                    <a:pt x="22585" y="9727"/>
                    <a:pt x="22706" y="9423"/>
                  </a:cubicBezTo>
                  <a:cubicBezTo>
                    <a:pt x="22737" y="9392"/>
                    <a:pt x="22737" y="9331"/>
                    <a:pt x="22737" y="9301"/>
                  </a:cubicBezTo>
                  <a:cubicBezTo>
                    <a:pt x="22737" y="9271"/>
                    <a:pt x="22706" y="9240"/>
                    <a:pt x="22706" y="921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946;p86">
              <a:extLst>
                <a:ext uri="{FF2B5EF4-FFF2-40B4-BE49-F238E27FC236}">
                  <a16:creationId xmlns:a16="http://schemas.microsoft.com/office/drawing/2014/main" id="{0136F5E2-6EED-3EFE-F0B0-920FB273E549}"/>
                </a:ext>
              </a:extLst>
            </p:cNvPr>
            <p:cNvSpPr/>
            <p:nvPr/>
          </p:nvSpPr>
          <p:spPr>
            <a:xfrm>
              <a:off x="4512544" y="12790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947;p86">
              <a:extLst>
                <a:ext uri="{FF2B5EF4-FFF2-40B4-BE49-F238E27FC236}">
                  <a16:creationId xmlns:a16="http://schemas.microsoft.com/office/drawing/2014/main" id="{594AF871-6698-B429-5252-70781CF4D90B}"/>
                </a:ext>
              </a:extLst>
            </p:cNvPr>
            <p:cNvSpPr/>
            <p:nvPr/>
          </p:nvSpPr>
          <p:spPr>
            <a:xfrm>
              <a:off x="4532371" y="122040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948;p86">
              <a:extLst>
                <a:ext uri="{FF2B5EF4-FFF2-40B4-BE49-F238E27FC236}">
                  <a16:creationId xmlns:a16="http://schemas.microsoft.com/office/drawing/2014/main" id="{B3B6BF5E-2B35-5116-AADC-FF12ADA11721}"/>
                </a:ext>
              </a:extLst>
            </p:cNvPr>
            <p:cNvSpPr/>
            <p:nvPr/>
          </p:nvSpPr>
          <p:spPr>
            <a:xfrm>
              <a:off x="4404786" y="1079013"/>
              <a:ext cx="440594" cy="334596"/>
            </a:xfrm>
            <a:custGeom>
              <a:avLst/>
              <a:gdLst/>
              <a:ahLst/>
              <a:cxnLst/>
              <a:rect l="l" t="t" r="r" b="b"/>
              <a:pathLst>
                <a:path w="15533" h="11794" extrusionOk="0">
                  <a:moveTo>
                    <a:pt x="4529" y="5228"/>
                  </a:moveTo>
                  <a:cubicBezTo>
                    <a:pt x="4468" y="5350"/>
                    <a:pt x="4438" y="5502"/>
                    <a:pt x="4499" y="5623"/>
                  </a:cubicBezTo>
                  <a:cubicBezTo>
                    <a:pt x="4590" y="5775"/>
                    <a:pt x="4590" y="5958"/>
                    <a:pt x="4529" y="6140"/>
                  </a:cubicBezTo>
                  <a:cubicBezTo>
                    <a:pt x="4468" y="6292"/>
                    <a:pt x="4468" y="6444"/>
                    <a:pt x="4438" y="6596"/>
                  </a:cubicBezTo>
                  <a:cubicBezTo>
                    <a:pt x="4408" y="6657"/>
                    <a:pt x="4377" y="6687"/>
                    <a:pt x="4347" y="6687"/>
                  </a:cubicBezTo>
                  <a:cubicBezTo>
                    <a:pt x="4164" y="6748"/>
                    <a:pt x="4195" y="6900"/>
                    <a:pt x="4195" y="7021"/>
                  </a:cubicBezTo>
                  <a:lnTo>
                    <a:pt x="4195" y="7021"/>
                  </a:lnTo>
                  <a:lnTo>
                    <a:pt x="4347" y="7173"/>
                  </a:lnTo>
                  <a:lnTo>
                    <a:pt x="4408" y="7234"/>
                  </a:lnTo>
                  <a:lnTo>
                    <a:pt x="4560" y="7295"/>
                  </a:lnTo>
                  <a:cubicBezTo>
                    <a:pt x="4590" y="7295"/>
                    <a:pt x="4620" y="7295"/>
                    <a:pt x="4620" y="7295"/>
                  </a:cubicBezTo>
                  <a:lnTo>
                    <a:pt x="4620" y="7325"/>
                  </a:lnTo>
                  <a:lnTo>
                    <a:pt x="4742" y="7356"/>
                  </a:lnTo>
                  <a:cubicBezTo>
                    <a:pt x="4742" y="7386"/>
                    <a:pt x="4742" y="7386"/>
                    <a:pt x="4772" y="7417"/>
                  </a:cubicBezTo>
                  <a:cubicBezTo>
                    <a:pt x="4742" y="7417"/>
                    <a:pt x="4742" y="7447"/>
                    <a:pt x="4742" y="7447"/>
                  </a:cubicBezTo>
                  <a:cubicBezTo>
                    <a:pt x="4681" y="7477"/>
                    <a:pt x="4651" y="7447"/>
                    <a:pt x="4620" y="7417"/>
                  </a:cubicBezTo>
                  <a:cubicBezTo>
                    <a:pt x="4620" y="7386"/>
                    <a:pt x="4620" y="7356"/>
                    <a:pt x="4620" y="7325"/>
                  </a:cubicBezTo>
                  <a:lnTo>
                    <a:pt x="4620" y="7325"/>
                  </a:lnTo>
                  <a:lnTo>
                    <a:pt x="4560" y="7295"/>
                  </a:lnTo>
                  <a:cubicBezTo>
                    <a:pt x="4499" y="7295"/>
                    <a:pt x="4438" y="7265"/>
                    <a:pt x="4408" y="7234"/>
                  </a:cubicBezTo>
                  <a:lnTo>
                    <a:pt x="4347" y="7204"/>
                  </a:lnTo>
                  <a:lnTo>
                    <a:pt x="4195" y="7021"/>
                  </a:lnTo>
                  <a:lnTo>
                    <a:pt x="4195" y="7021"/>
                  </a:lnTo>
                  <a:lnTo>
                    <a:pt x="3769" y="7052"/>
                  </a:lnTo>
                  <a:cubicBezTo>
                    <a:pt x="3709" y="7113"/>
                    <a:pt x="3648" y="7143"/>
                    <a:pt x="3557" y="7143"/>
                  </a:cubicBezTo>
                  <a:lnTo>
                    <a:pt x="3101" y="7204"/>
                  </a:lnTo>
                  <a:cubicBezTo>
                    <a:pt x="3040" y="7417"/>
                    <a:pt x="2888" y="7629"/>
                    <a:pt x="2675" y="7751"/>
                  </a:cubicBezTo>
                  <a:cubicBezTo>
                    <a:pt x="2553" y="7842"/>
                    <a:pt x="2493" y="7994"/>
                    <a:pt x="2462" y="8146"/>
                  </a:cubicBezTo>
                  <a:cubicBezTo>
                    <a:pt x="2462" y="8237"/>
                    <a:pt x="2523" y="8328"/>
                    <a:pt x="2614" y="8359"/>
                  </a:cubicBezTo>
                  <a:lnTo>
                    <a:pt x="2736" y="8359"/>
                  </a:lnTo>
                  <a:cubicBezTo>
                    <a:pt x="2949" y="8389"/>
                    <a:pt x="3009" y="8450"/>
                    <a:pt x="3009" y="8632"/>
                  </a:cubicBezTo>
                  <a:cubicBezTo>
                    <a:pt x="3009" y="8724"/>
                    <a:pt x="3009" y="8815"/>
                    <a:pt x="3009" y="8906"/>
                  </a:cubicBezTo>
                  <a:cubicBezTo>
                    <a:pt x="3009" y="9028"/>
                    <a:pt x="2949" y="9119"/>
                    <a:pt x="2857" y="9210"/>
                  </a:cubicBezTo>
                  <a:cubicBezTo>
                    <a:pt x="2857" y="9210"/>
                    <a:pt x="2827" y="9210"/>
                    <a:pt x="2797" y="9210"/>
                  </a:cubicBezTo>
                  <a:cubicBezTo>
                    <a:pt x="2797" y="9210"/>
                    <a:pt x="2766" y="9210"/>
                    <a:pt x="2766" y="9180"/>
                  </a:cubicBezTo>
                  <a:cubicBezTo>
                    <a:pt x="2736" y="9028"/>
                    <a:pt x="2705" y="8876"/>
                    <a:pt x="2675" y="8724"/>
                  </a:cubicBezTo>
                  <a:cubicBezTo>
                    <a:pt x="2645" y="8632"/>
                    <a:pt x="2584" y="8572"/>
                    <a:pt x="2493" y="8541"/>
                  </a:cubicBezTo>
                  <a:cubicBezTo>
                    <a:pt x="2341" y="8450"/>
                    <a:pt x="2189" y="8450"/>
                    <a:pt x="2037" y="8541"/>
                  </a:cubicBezTo>
                  <a:cubicBezTo>
                    <a:pt x="2006" y="8541"/>
                    <a:pt x="1976" y="8572"/>
                    <a:pt x="1946" y="8632"/>
                  </a:cubicBezTo>
                  <a:cubicBezTo>
                    <a:pt x="1915" y="8693"/>
                    <a:pt x="1885" y="8754"/>
                    <a:pt x="1885" y="8815"/>
                  </a:cubicBezTo>
                  <a:cubicBezTo>
                    <a:pt x="1885" y="9058"/>
                    <a:pt x="1915" y="9332"/>
                    <a:pt x="1976" y="9575"/>
                  </a:cubicBezTo>
                  <a:lnTo>
                    <a:pt x="1976" y="9575"/>
                  </a:lnTo>
                  <a:lnTo>
                    <a:pt x="1976" y="9575"/>
                  </a:lnTo>
                  <a:lnTo>
                    <a:pt x="1976" y="9575"/>
                  </a:lnTo>
                  <a:cubicBezTo>
                    <a:pt x="1915" y="9575"/>
                    <a:pt x="1854" y="9575"/>
                    <a:pt x="1794" y="9575"/>
                  </a:cubicBezTo>
                  <a:cubicBezTo>
                    <a:pt x="1398" y="9514"/>
                    <a:pt x="1003" y="9605"/>
                    <a:pt x="699" y="9818"/>
                  </a:cubicBezTo>
                  <a:cubicBezTo>
                    <a:pt x="669" y="9818"/>
                    <a:pt x="669" y="9818"/>
                    <a:pt x="639" y="9848"/>
                  </a:cubicBezTo>
                  <a:cubicBezTo>
                    <a:pt x="578" y="9879"/>
                    <a:pt x="517" y="9939"/>
                    <a:pt x="487" y="9970"/>
                  </a:cubicBezTo>
                  <a:cubicBezTo>
                    <a:pt x="395" y="10061"/>
                    <a:pt x="365" y="9970"/>
                    <a:pt x="304" y="9909"/>
                  </a:cubicBezTo>
                  <a:cubicBezTo>
                    <a:pt x="274" y="9879"/>
                    <a:pt x="122" y="9848"/>
                    <a:pt x="91" y="9909"/>
                  </a:cubicBezTo>
                  <a:cubicBezTo>
                    <a:pt x="0" y="10061"/>
                    <a:pt x="31" y="10243"/>
                    <a:pt x="122" y="10365"/>
                  </a:cubicBezTo>
                  <a:cubicBezTo>
                    <a:pt x="335" y="10547"/>
                    <a:pt x="547" y="10699"/>
                    <a:pt x="791" y="10791"/>
                  </a:cubicBezTo>
                  <a:cubicBezTo>
                    <a:pt x="1064" y="10882"/>
                    <a:pt x="1338" y="11034"/>
                    <a:pt x="1581" y="11186"/>
                  </a:cubicBezTo>
                  <a:cubicBezTo>
                    <a:pt x="1642" y="11216"/>
                    <a:pt x="1702" y="11246"/>
                    <a:pt x="1763" y="11277"/>
                  </a:cubicBezTo>
                  <a:cubicBezTo>
                    <a:pt x="1885" y="11307"/>
                    <a:pt x="2006" y="11277"/>
                    <a:pt x="2067" y="11186"/>
                  </a:cubicBezTo>
                  <a:cubicBezTo>
                    <a:pt x="2098" y="11125"/>
                    <a:pt x="2098" y="11094"/>
                    <a:pt x="2128" y="11064"/>
                  </a:cubicBezTo>
                  <a:lnTo>
                    <a:pt x="2128" y="11064"/>
                  </a:lnTo>
                  <a:lnTo>
                    <a:pt x="2128" y="11064"/>
                  </a:lnTo>
                  <a:lnTo>
                    <a:pt x="2158" y="11064"/>
                  </a:lnTo>
                  <a:lnTo>
                    <a:pt x="2158" y="11064"/>
                  </a:lnTo>
                  <a:cubicBezTo>
                    <a:pt x="2250" y="11064"/>
                    <a:pt x="2371" y="11034"/>
                    <a:pt x="2462" y="11094"/>
                  </a:cubicBezTo>
                  <a:cubicBezTo>
                    <a:pt x="2675" y="11277"/>
                    <a:pt x="2949" y="11368"/>
                    <a:pt x="3222" y="11307"/>
                  </a:cubicBezTo>
                  <a:cubicBezTo>
                    <a:pt x="3253" y="11307"/>
                    <a:pt x="3313" y="11307"/>
                    <a:pt x="3344" y="11338"/>
                  </a:cubicBezTo>
                  <a:cubicBezTo>
                    <a:pt x="3465" y="11368"/>
                    <a:pt x="3526" y="11429"/>
                    <a:pt x="3526" y="11581"/>
                  </a:cubicBezTo>
                  <a:cubicBezTo>
                    <a:pt x="3526" y="11581"/>
                    <a:pt x="3526" y="11611"/>
                    <a:pt x="3526" y="11642"/>
                  </a:cubicBezTo>
                  <a:cubicBezTo>
                    <a:pt x="3526" y="11733"/>
                    <a:pt x="3617" y="11794"/>
                    <a:pt x="3709" y="11794"/>
                  </a:cubicBezTo>
                  <a:cubicBezTo>
                    <a:pt x="3861" y="11763"/>
                    <a:pt x="4012" y="11702"/>
                    <a:pt x="4164" y="11672"/>
                  </a:cubicBezTo>
                  <a:cubicBezTo>
                    <a:pt x="4316" y="11642"/>
                    <a:pt x="4377" y="11581"/>
                    <a:pt x="4499" y="11581"/>
                  </a:cubicBezTo>
                  <a:cubicBezTo>
                    <a:pt x="4742" y="11611"/>
                    <a:pt x="4894" y="11429"/>
                    <a:pt x="5046" y="11277"/>
                  </a:cubicBezTo>
                  <a:cubicBezTo>
                    <a:pt x="5076" y="11246"/>
                    <a:pt x="5076" y="11216"/>
                    <a:pt x="5076" y="11216"/>
                  </a:cubicBezTo>
                  <a:cubicBezTo>
                    <a:pt x="5198" y="11003"/>
                    <a:pt x="5137" y="10882"/>
                    <a:pt x="4924" y="10791"/>
                  </a:cubicBezTo>
                  <a:cubicBezTo>
                    <a:pt x="4864" y="10760"/>
                    <a:pt x="4803" y="10730"/>
                    <a:pt x="4803" y="10639"/>
                  </a:cubicBezTo>
                  <a:cubicBezTo>
                    <a:pt x="4772" y="10547"/>
                    <a:pt x="4803" y="10456"/>
                    <a:pt x="4864" y="10395"/>
                  </a:cubicBezTo>
                  <a:cubicBezTo>
                    <a:pt x="4924" y="10365"/>
                    <a:pt x="4985" y="10304"/>
                    <a:pt x="5046" y="10274"/>
                  </a:cubicBezTo>
                  <a:cubicBezTo>
                    <a:pt x="5168" y="10213"/>
                    <a:pt x="5319" y="10152"/>
                    <a:pt x="5471" y="10061"/>
                  </a:cubicBezTo>
                  <a:cubicBezTo>
                    <a:pt x="5623" y="10000"/>
                    <a:pt x="5745" y="9848"/>
                    <a:pt x="5806" y="9696"/>
                  </a:cubicBezTo>
                  <a:cubicBezTo>
                    <a:pt x="5806" y="9636"/>
                    <a:pt x="5836" y="9605"/>
                    <a:pt x="5867" y="9575"/>
                  </a:cubicBezTo>
                  <a:cubicBezTo>
                    <a:pt x="5867" y="9514"/>
                    <a:pt x="5867" y="9514"/>
                    <a:pt x="5897" y="9514"/>
                  </a:cubicBezTo>
                  <a:cubicBezTo>
                    <a:pt x="5927" y="9392"/>
                    <a:pt x="6019" y="9362"/>
                    <a:pt x="6110" y="9392"/>
                  </a:cubicBezTo>
                  <a:cubicBezTo>
                    <a:pt x="6323" y="9453"/>
                    <a:pt x="6535" y="9453"/>
                    <a:pt x="6778" y="9423"/>
                  </a:cubicBezTo>
                  <a:cubicBezTo>
                    <a:pt x="6870" y="9423"/>
                    <a:pt x="6930" y="9271"/>
                    <a:pt x="6870" y="9180"/>
                  </a:cubicBezTo>
                  <a:cubicBezTo>
                    <a:pt x="6870" y="9119"/>
                    <a:pt x="6870" y="9088"/>
                    <a:pt x="6839" y="9058"/>
                  </a:cubicBezTo>
                  <a:lnTo>
                    <a:pt x="6809" y="9058"/>
                  </a:lnTo>
                  <a:cubicBezTo>
                    <a:pt x="6809" y="9058"/>
                    <a:pt x="6809" y="9058"/>
                    <a:pt x="6778" y="9028"/>
                  </a:cubicBezTo>
                  <a:lnTo>
                    <a:pt x="6718" y="9028"/>
                  </a:lnTo>
                  <a:cubicBezTo>
                    <a:pt x="6748" y="8997"/>
                    <a:pt x="6778" y="9028"/>
                    <a:pt x="6778" y="9028"/>
                  </a:cubicBezTo>
                  <a:lnTo>
                    <a:pt x="6839" y="9028"/>
                  </a:lnTo>
                  <a:lnTo>
                    <a:pt x="6839" y="9028"/>
                  </a:lnTo>
                  <a:cubicBezTo>
                    <a:pt x="7022" y="9088"/>
                    <a:pt x="7234" y="8997"/>
                    <a:pt x="7326" y="8845"/>
                  </a:cubicBezTo>
                  <a:cubicBezTo>
                    <a:pt x="7386" y="8754"/>
                    <a:pt x="7447" y="8663"/>
                    <a:pt x="7538" y="8572"/>
                  </a:cubicBezTo>
                  <a:cubicBezTo>
                    <a:pt x="7599" y="8511"/>
                    <a:pt x="7690" y="8420"/>
                    <a:pt x="7751" y="8328"/>
                  </a:cubicBezTo>
                  <a:cubicBezTo>
                    <a:pt x="7842" y="8237"/>
                    <a:pt x="7842" y="8055"/>
                    <a:pt x="7751" y="7964"/>
                  </a:cubicBezTo>
                  <a:cubicBezTo>
                    <a:pt x="7690" y="7873"/>
                    <a:pt x="7630" y="7781"/>
                    <a:pt x="7660" y="7690"/>
                  </a:cubicBezTo>
                  <a:lnTo>
                    <a:pt x="7660" y="7690"/>
                  </a:lnTo>
                  <a:lnTo>
                    <a:pt x="7599" y="7660"/>
                  </a:lnTo>
                  <a:lnTo>
                    <a:pt x="7660" y="7660"/>
                  </a:lnTo>
                  <a:lnTo>
                    <a:pt x="7660" y="7690"/>
                  </a:lnTo>
                  <a:lnTo>
                    <a:pt x="7964" y="7781"/>
                  </a:lnTo>
                  <a:cubicBezTo>
                    <a:pt x="8086" y="7842"/>
                    <a:pt x="8207" y="7751"/>
                    <a:pt x="8207" y="7629"/>
                  </a:cubicBezTo>
                  <a:cubicBezTo>
                    <a:pt x="8237" y="7508"/>
                    <a:pt x="8177" y="7386"/>
                    <a:pt x="8086" y="7356"/>
                  </a:cubicBezTo>
                  <a:cubicBezTo>
                    <a:pt x="7994" y="7295"/>
                    <a:pt x="7934" y="7265"/>
                    <a:pt x="7842" y="7234"/>
                  </a:cubicBezTo>
                  <a:cubicBezTo>
                    <a:pt x="7812" y="7234"/>
                    <a:pt x="7782" y="7234"/>
                    <a:pt x="7782" y="7204"/>
                  </a:cubicBezTo>
                  <a:cubicBezTo>
                    <a:pt x="7812" y="7173"/>
                    <a:pt x="7842" y="7143"/>
                    <a:pt x="7873" y="7113"/>
                  </a:cubicBezTo>
                  <a:cubicBezTo>
                    <a:pt x="7934" y="7082"/>
                    <a:pt x="7994" y="7052"/>
                    <a:pt x="8055" y="7052"/>
                  </a:cubicBezTo>
                  <a:cubicBezTo>
                    <a:pt x="8268" y="7113"/>
                    <a:pt x="8450" y="7113"/>
                    <a:pt x="8663" y="7082"/>
                  </a:cubicBezTo>
                  <a:cubicBezTo>
                    <a:pt x="8785" y="7082"/>
                    <a:pt x="8876" y="7021"/>
                    <a:pt x="8906" y="6900"/>
                  </a:cubicBezTo>
                  <a:cubicBezTo>
                    <a:pt x="8906" y="6839"/>
                    <a:pt x="8937" y="6809"/>
                    <a:pt x="8937" y="6778"/>
                  </a:cubicBezTo>
                  <a:lnTo>
                    <a:pt x="9058" y="6839"/>
                  </a:lnTo>
                  <a:cubicBezTo>
                    <a:pt x="9089" y="6870"/>
                    <a:pt x="9119" y="6870"/>
                    <a:pt x="9149" y="6900"/>
                  </a:cubicBezTo>
                  <a:cubicBezTo>
                    <a:pt x="9393" y="7082"/>
                    <a:pt x="9696" y="7021"/>
                    <a:pt x="9848" y="6778"/>
                  </a:cubicBezTo>
                  <a:cubicBezTo>
                    <a:pt x="10092" y="6474"/>
                    <a:pt x="10365" y="6262"/>
                    <a:pt x="10669" y="6079"/>
                  </a:cubicBezTo>
                  <a:cubicBezTo>
                    <a:pt x="10821" y="5988"/>
                    <a:pt x="10973" y="5897"/>
                    <a:pt x="11095" y="5775"/>
                  </a:cubicBezTo>
                  <a:cubicBezTo>
                    <a:pt x="11155" y="5684"/>
                    <a:pt x="11277" y="5623"/>
                    <a:pt x="11399" y="5593"/>
                  </a:cubicBezTo>
                  <a:cubicBezTo>
                    <a:pt x="11703" y="5441"/>
                    <a:pt x="12037" y="5319"/>
                    <a:pt x="12402" y="5228"/>
                  </a:cubicBezTo>
                  <a:cubicBezTo>
                    <a:pt x="12706" y="5046"/>
                    <a:pt x="13010" y="4863"/>
                    <a:pt x="13344" y="4681"/>
                  </a:cubicBezTo>
                  <a:cubicBezTo>
                    <a:pt x="13374" y="4651"/>
                    <a:pt x="13405" y="4559"/>
                    <a:pt x="13405" y="4499"/>
                  </a:cubicBezTo>
                  <a:cubicBezTo>
                    <a:pt x="13435" y="4438"/>
                    <a:pt x="13374" y="4377"/>
                    <a:pt x="13253" y="4347"/>
                  </a:cubicBezTo>
                  <a:cubicBezTo>
                    <a:pt x="13162" y="4316"/>
                    <a:pt x="13070" y="4286"/>
                    <a:pt x="13010" y="4255"/>
                  </a:cubicBezTo>
                  <a:lnTo>
                    <a:pt x="13010" y="4255"/>
                  </a:lnTo>
                  <a:lnTo>
                    <a:pt x="12979" y="4286"/>
                  </a:lnTo>
                  <a:lnTo>
                    <a:pt x="13010" y="4225"/>
                  </a:lnTo>
                  <a:lnTo>
                    <a:pt x="13010" y="4225"/>
                  </a:lnTo>
                  <a:cubicBezTo>
                    <a:pt x="13040" y="4164"/>
                    <a:pt x="13040" y="4073"/>
                    <a:pt x="13162" y="4073"/>
                  </a:cubicBezTo>
                  <a:cubicBezTo>
                    <a:pt x="13496" y="4073"/>
                    <a:pt x="13830" y="4012"/>
                    <a:pt x="14165" y="4012"/>
                  </a:cubicBezTo>
                  <a:lnTo>
                    <a:pt x="15137" y="3526"/>
                  </a:lnTo>
                  <a:cubicBezTo>
                    <a:pt x="15168" y="3496"/>
                    <a:pt x="15228" y="3465"/>
                    <a:pt x="15259" y="3435"/>
                  </a:cubicBezTo>
                  <a:cubicBezTo>
                    <a:pt x="15350" y="3374"/>
                    <a:pt x="15411" y="3283"/>
                    <a:pt x="15441" y="3192"/>
                  </a:cubicBezTo>
                  <a:cubicBezTo>
                    <a:pt x="15502" y="3070"/>
                    <a:pt x="15532" y="2918"/>
                    <a:pt x="15532" y="2796"/>
                  </a:cubicBezTo>
                  <a:cubicBezTo>
                    <a:pt x="15532" y="2675"/>
                    <a:pt x="15441" y="2523"/>
                    <a:pt x="15320" y="2493"/>
                  </a:cubicBezTo>
                  <a:cubicBezTo>
                    <a:pt x="15228" y="2462"/>
                    <a:pt x="15168" y="2371"/>
                    <a:pt x="15168" y="2280"/>
                  </a:cubicBezTo>
                  <a:cubicBezTo>
                    <a:pt x="15198" y="2128"/>
                    <a:pt x="15198" y="1976"/>
                    <a:pt x="15198" y="1824"/>
                  </a:cubicBezTo>
                  <a:cubicBezTo>
                    <a:pt x="15198" y="1763"/>
                    <a:pt x="15168" y="1733"/>
                    <a:pt x="15137" y="1733"/>
                  </a:cubicBezTo>
                  <a:cubicBezTo>
                    <a:pt x="14985" y="1672"/>
                    <a:pt x="14833" y="1611"/>
                    <a:pt x="14681" y="1581"/>
                  </a:cubicBezTo>
                  <a:cubicBezTo>
                    <a:pt x="14560" y="1520"/>
                    <a:pt x="14408" y="1550"/>
                    <a:pt x="14317" y="1611"/>
                  </a:cubicBezTo>
                  <a:cubicBezTo>
                    <a:pt x="14256" y="1641"/>
                    <a:pt x="14225" y="1641"/>
                    <a:pt x="14165" y="1672"/>
                  </a:cubicBezTo>
                  <a:lnTo>
                    <a:pt x="14134" y="1702"/>
                  </a:lnTo>
                  <a:lnTo>
                    <a:pt x="14104" y="1702"/>
                  </a:lnTo>
                  <a:cubicBezTo>
                    <a:pt x="14073" y="1702"/>
                    <a:pt x="14043" y="1733"/>
                    <a:pt x="14043" y="1763"/>
                  </a:cubicBezTo>
                  <a:lnTo>
                    <a:pt x="13982" y="1763"/>
                  </a:lnTo>
                  <a:cubicBezTo>
                    <a:pt x="13982" y="1763"/>
                    <a:pt x="14043" y="1702"/>
                    <a:pt x="14104" y="1702"/>
                  </a:cubicBezTo>
                  <a:lnTo>
                    <a:pt x="14104" y="1672"/>
                  </a:lnTo>
                  <a:lnTo>
                    <a:pt x="14165" y="1672"/>
                  </a:lnTo>
                  <a:cubicBezTo>
                    <a:pt x="14225" y="1611"/>
                    <a:pt x="14286" y="1550"/>
                    <a:pt x="14377" y="1459"/>
                  </a:cubicBezTo>
                  <a:cubicBezTo>
                    <a:pt x="14438" y="1398"/>
                    <a:pt x="14469" y="1338"/>
                    <a:pt x="14377" y="1246"/>
                  </a:cubicBezTo>
                  <a:lnTo>
                    <a:pt x="14256" y="1186"/>
                  </a:lnTo>
                  <a:cubicBezTo>
                    <a:pt x="14256" y="1155"/>
                    <a:pt x="14225" y="1155"/>
                    <a:pt x="14195" y="1155"/>
                  </a:cubicBezTo>
                  <a:cubicBezTo>
                    <a:pt x="14013" y="1155"/>
                    <a:pt x="13891" y="973"/>
                    <a:pt x="13709" y="942"/>
                  </a:cubicBezTo>
                  <a:cubicBezTo>
                    <a:pt x="13587" y="942"/>
                    <a:pt x="13496" y="851"/>
                    <a:pt x="13466" y="760"/>
                  </a:cubicBezTo>
                  <a:cubicBezTo>
                    <a:pt x="13435" y="669"/>
                    <a:pt x="13374" y="578"/>
                    <a:pt x="13283" y="578"/>
                  </a:cubicBezTo>
                  <a:cubicBezTo>
                    <a:pt x="13101" y="547"/>
                    <a:pt x="12918" y="517"/>
                    <a:pt x="12736" y="456"/>
                  </a:cubicBezTo>
                  <a:cubicBezTo>
                    <a:pt x="12584" y="395"/>
                    <a:pt x="12371" y="426"/>
                    <a:pt x="12250" y="517"/>
                  </a:cubicBezTo>
                  <a:cubicBezTo>
                    <a:pt x="12128" y="578"/>
                    <a:pt x="12037" y="517"/>
                    <a:pt x="12037" y="365"/>
                  </a:cubicBezTo>
                  <a:cubicBezTo>
                    <a:pt x="12037" y="304"/>
                    <a:pt x="12067" y="243"/>
                    <a:pt x="12007" y="243"/>
                  </a:cubicBezTo>
                  <a:cubicBezTo>
                    <a:pt x="11763" y="182"/>
                    <a:pt x="11520" y="122"/>
                    <a:pt x="11277" y="61"/>
                  </a:cubicBezTo>
                  <a:cubicBezTo>
                    <a:pt x="11186" y="61"/>
                    <a:pt x="11095" y="61"/>
                    <a:pt x="11034" y="61"/>
                  </a:cubicBezTo>
                  <a:cubicBezTo>
                    <a:pt x="10912" y="61"/>
                    <a:pt x="10852" y="152"/>
                    <a:pt x="10852" y="243"/>
                  </a:cubicBezTo>
                  <a:cubicBezTo>
                    <a:pt x="10821" y="395"/>
                    <a:pt x="10821" y="547"/>
                    <a:pt x="10791" y="699"/>
                  </a:cubicBezTo>
                  <a:cubicBezTo>
                    <a:pt x="10791" y="730"/>
                    <a:pt x="10760" y="730"/>
                    <a:pt x="10730" y="760"/>
                  </a:cubicBezTo>
                  <a:cubicBezTo>
                    <a:pt x="10700" y="760"/>
                    <a:pt x="10639" y="730"/>
                    <a:pt x="10639" y="699"/>
                  </a:cubicBezTo>
                  <a:cubicBezTo>
                    <a:pt x="10639" y="608"/>
                    <a:pt x="10639" y="547"/>
                    <a:pt x="10639" y="486"/>
                  </a:cubicBezTo>
                  <a:lnTo>
                    <a:pt x="10639" y="426"/>
                  </a:lnTo>
                  <a:cubicBezTo>
                    <a:pt x="10639" y="395"/>
                    <a:pt x="10578" y="334"/>
                    <a:pt x="10548" y="334"/>
                  </a:cubicBezTo>
                  <a:cubicBezTo>
                    <a:pt x="10335" y="365"/>
                    <a:pt x="10274" y="243"/>
                    <a:pt x="10152" y="122"/>
                  </a:cubicBezTo>
                  <a:cubicBezTo>
                    <a:pt x="10092" y="31"/>
                    <a:pt x="9940" y="0"/>
                    <a:pt x="9848" y="61"/>
                  </a:cubicBezTo>
                  <a:cubicBezTo>
                    <a:pt x="9727" y="91"/>
                    <a:pt x="9666" y="213"/>
                    <a:pt x="9666" y="334"/>
                  </a:cubicBezTo>
                  <a:cubicBezTo>
                    <a:pt x="9666" y="426"/>
                    <a:pt x="9696" y="517"/>
                    <a:pt x="9696" y="578"/>
                  </a:cubicBezTo>
                  <a:cubicBezTo>
                    <a:pt x="9696" y="578"/>
                    <a:pt x="9696" y="638"/>
                    <a:pt x="9666" y="638"/>
                  </a:cubicBezTo>
                  <a:cubicBezTo>
                    <a:pt x="9636" y="638"/>
                    <a:pt x="9636" y="638"/>
                    <a:pt x="9605" y="638"/>
                  </a:cubicBezTo>
                  <a:cubicBezTo>
                    <a:pt x="9544" y="517"/>
                    <a:pt x="9484" y="395"/>
                    <a:pt x="9423" y="274"/>
                  </a:cubicBezTo>
                  <a:cubicBezTo>
                    <a:pt x="9332" y="152"/>
                    <a:pt x="9149" y="182"/>
                    <a:pt x="9089" y="304"/>
                  </a:cubicBezTo>
                  <a:cubicBezTo>
                    <a:pt x="9028" y="456"/>
                    <a:pt x="9028" y="456"/>
                    <a:pt x="8937" y="426"/>
                  </a:cubicBezTo>
                  <a:cubicBezTo>
                    <a:pt x="8906" y="426"/>
                    <a:pt x="8876" y="395"/>
                    <a:pt x="8876" y="395"/>
                  </a:cubicBezTo>
                  <a:cubicBezTo>
                    <a:pt x="8724" y="365"/>
                    <a:pt x="8602" y="426"/>
                    <a:pt x="8633" y="547"/>
                  </a:cubicBezTo>
                  <a:cubicBezTo>
                    <a:pt x="8693" y="699"/>
                    <a:pt x="8602" y="851"/>
                    <a:pt x="8481" y="942"/>
                  </a:cubicBezTo>
                  <a:cubicBezTo>
                    <a:pt x="8420" y="973"/>
                    <a:pt x="8420" y="1094"/>
                    <a:pt x="8359" y="1155"/>
                  </a:cubicBezTo>
                  <a:cubicBezTo>
                    <a:pt x="8268" y="1246"/>
                    <a:pt x="8146" y="1246"/>
                    <a:pt x="8055" y="1155"/>
                  </a:cubicBezTo>
                  <a:cubicBezTo>
                    <a:pt x="7994" y="942"/>
                    <a:pt x="7903" y="760"/>
                    <a:pt x="7812" y="608"/>
                  </a:cubicBezTo>
                  <a:cubicBezTo>
                    <a:pt x="7751" y="547"/>
                    <a:pt x="7660" y="517"/>
                    <a:pt x="7569" y="486"/>
                  </a:cubicBezTo>
                  <a:cubicBezTo>
                    <a:pt x="7478" y="486"/>
                    <a:pt x="7386" y="547"/>
                    <a:pt x="7386" y="638"/>
                  </a:cubicBezTo>
                  <a:cubicBezTo>
                    <a:pt x="7356" y="790"/>
                    <a:pt x="7295" y="851"/>
                    <a:pt x="7174" y="882"/>
                  </a:cubicBezTo>
                  <a:cubicBezTo>
                    <a:pt x="7113" y="882"/>
                    <a:pt x="7082" y="882"/>
                    <a:pt x="7052" y="912"/>
                  </a:cubicBezTo>
                  <a:cubicBezTo>
                    <a:pt x="7022" y="942"/>
                    <a:pt x="6961" y="1003"/>
                    <a:pt x="6991" y="1034"/>
                  </a:cubicBezTo>
                  <a:cubicBezTo>
                    <a:pt x="7022" y="1186"/>
                    <a:pt x="7113" y="1338"/>
                    <a:pt x="7174" y="1520"/>
                  </a:cubicBezTo>
                  <a:lnTo>
                    <a:pt x="7204" y="1520"/>
                  </a:lnTo>
                  <a:lnTo>
                    <a:pt x="7204" y="1550"/>
                  </a:lnTo>
                  <a:lnTo>
                    <a:pt x="7143" y="1520"/>
                  </a:lnTo>
                  <a:lnTo>
                    <a:pt x="7143" y="1520"/>
                  </a:lnTo>
                  <a:cubicBezTo>
                    <a:pt x="7052" y="1550"/>
                    <a:pt x="6930" y="1489"/>
                    <a:pt x="6870" y="1398"/>
                  </a:cubicBezTo>
                  <a:cubicBezTo>
                    <a:pt x="6839" y="1338"/>
                    <a:pt x="6748" y="1277"/>
                    <a:pt x="6657" y="1307"/>
                  </a:cubicBezTo>
                  <a:cubicBezTo>
                    <a:pt x="6596" y="1338"/>
                    <a:pt x="6505" y="1338"/>
                    <a:pt x="6475" y="1277"/>
                  </a:cubicBezTo>
                  <a:cubicBezTo>
                    <a:pt x="6414" y="1216"/>
                    <a:pt x="6383" y="1155"/>
                    <a:pt x="6353" y="1094"/>
                  </a:cubicBezTo>
                  <a:cubicBezTo>
                    <a:pt x="6323" y="1064"/>
                    <a:pt x="6201" y="1003"/>
                    <a:pt x="6110" y="1064"/>
                  </a:cubicBezTo>
                  <a:cubicBezTo>
                    <a:pt x="6049" y="1125"/>
                    <a:pt x="5988" y="1186"/>
                    <a:pt x="5927" y="1246"/>
                  </a:cubicBezTo>
                  <a:cubicBezTo>
                    <a:pt x="5897" y="1307"/>
                    <a:pt x="5836" y="1307"/>
                    <a:pt x="5806" y="1246"/>
                  </a:cubicBezTo>
                  <a:cubicBezTo>
                    <a:pt x="5745" y="1186"/>
                    <a:pt x="5623" y="1125"/>
                    <a:pt x="5502" y="1155"/>
                  </a:cubicBezTo>
                  <a:cubicBezTo>
                    <a:pt x="5259" y="1216"/>
                    <a:pt x="5016" y="1307"/>
                    <a:pt x="4803" y="1429"/>
                  </a:cubicBezTo>
                  <a:cubicBezTo>
                    <a:pt x="4742" y="1459"/>
                    <a:pt x="4712" y="1520"/>
                    <a:pt x="4651" y="1581"/>
                  </a:cubicBezTo>
                  <a:cubicBezTo>
                    <a:pt x="4560" y="1672"/>
                    <a:pt x="4590" y="1824"/>
                    <a:pt x="4712" y="1915"/>
                  </a:cubicBezTo>
                  <a:cubicBezTo>
                    <a:pt x="4742" y="1945"/>
                    <a:pt x="4772" y="1945"/>
                    <a:pt x="4833" y="1945"/>
                  </a:cubicBezTo>
                  <a:lnTo>
                    <a:pt x="4864" y="1945"/>
                  </a:lnTo>
                  <a:cubicBezTo>
                    <a:pt x="4894" y="1915"/>
                    <a:pt x="4924" y="1885"/>
                    <a:pt x="4955" y="1824"/>
                  </a:cubicBezTo>
                  <a:cubicBezTo>
                    <a:pt x="4985" y="1824"/>
                    <a:pt x="4985" y="1824"/>
                    <a:pt x="5016" y="1824"/>
                  </a:cubicBezTo>
                  <a:cubicBezTo>
                    <a:pt x="5046" y="1854"/>
                    <a:pt x="5046" y="1915"/>
                    <a:pt x="5016" y="1915"/>
                  </a:cubicBezTo>
                  <a:cubicBezTo>
                    <a:pt x="4955" y="1945"/>
                    <a:pt x="4924" y="1945"/>
                    <a:pt x="4864" y="1945"/>
                  </a:cubicBezTo>
                  <a:cubicBezTo>
                    <a:pt x="4864" y="1976"/>
                    <a:pt x="4864" y="1976"/>
                    <a:pt x="4864" y="1976"/>
                  </a:cubicBezTo>
                  <a:lnTo>
                    <a:pt x="4864" y="1976"/>
                  </a:lnTo>
                  <a:cubicBezTo>
                    <a:pt x="4894" y="2067"/>
                    <a:pt x="4894" y="2158"/>
                    <a:pt x="4924" y="2219"/>
                  </a:cubicBezTo>
                  <a:cubicBezTo>
                    <a:pt x="4985" y="2401"/>
                    <a:pt x="4985" y="2401"/>
                    <a:pt x="4924" y="2432"/>
                  </a:cubicBezTo>
                  <a:cubicBezTo>
                    <a:pt x="4864" y="2493"/>
                    <a:pt x="4833" y="2523"/>
                    <a:pt x="4772" y="2584"/>
                  </a:cubicBezTo>
                  <a:cubicBezTo>
                    <a:pt x="4681" y="2736"/>
                    <a:pt x="4712" y="2857"/>
                    <a:pt x="4894" y="2979"/>
                  </a:cubicBezTo>
                  <a:lnTo>
                    <a:pt x="4985" y="3009"/>
                  </a:lnTo>
                  <a:lnTo>
                    <a:pt x="4924" y="3040"/>
                  </a:lnTo>
                  <a:lnTo>
                    <a:pt x="4772" y="3040"/>
                  </a:lnTo>
                  <a:cubicBezTo>
                    <a:pt x="4681" y="3070"/>
                    <a:pt x="4590" y="3192"/>
                    <a:pt x="4620" y="3283"/>
                  </a:cubicBezTo>
                  <a:cubicBezTo>
                    <a:pt x="4651" y="3465"/>
                    <a:pt x="4742" y="3648"/>
                    <a:pt x="4864" y="3769"/>
                  </a:cubicBezTo>
                  <a:cubicBezTo>
                    <a:pt x="4955" y="3860"/>
                    <a:pt x="5107" y="3921"/>
                    <a:pt x="5259" y="3891"/>
                  </a:cubicBezTo>
                  <a:lnTo>
                    <a:pt x="5259" y="3891"/>
                  </a:lnTo>
                  <a:cubicBezTo>
                    <a:pt x="5289" y="3891"/>
                    <a:pt x="5319" y="3891"/>
                    <a:pt x="5319" y="3860"/>
                  </a:cubicBezTo>
                  <a:cubicBezTo>
                    <a:pt x="5319" y="3891"/>
                    <a:pt x="5289" y="3891"/>
                    <a:pt x="5289" y="3921"/>
                  </a:cubicBezTo>
                  <a:lnTo>
                    <a:pt x="5289" y="3921"/>
                  </a:lnTo>
                  <a:cubicBezTo>
                    <a:pt x="5319" y="3982"/>
                    <a:pt x="5350" y="4073"/>
                    <a:pt x="5380" y="4134"/>
                  </a:cubicBezTo>
                  <a:cubicBezTo>
                    <a:pt x="5563" y="4316"/>
                    <a:pt x="5775" y="4438"/>
                    <a:pt x="6019" y="4468"/>
                  </a:cubicBezTo>
                  <a:cubicBezTo>
                    <a:pt x="6201" y="4468"/>
                    <a:pt x="6383" y="4438"/>
                    <a:pt x="6505" y="4347"/>
                  </a:cubicBezTo>
                  <a:lnTo>
                    <a:pt x="6505" y="4316"/>
                  </a:lnTo>
                  <a:cubicBezTo>
                    <a:pt x="6505" y="4286"/>
                    <a:pt x="6566" y="4286"/>
                    <a:pt x="6505" y="4347"/>
                  </a:cubicBezTo>
                  <a:lnTo>
                    <a:pt x="6505" y="4347"/>
                  </a:lnTo>
                  <a:cubicBezTo>
                    <a:pt x="6535" y="4407"/>
                    <a:pt x="6505" y="4499"/>
                    <a:pt x="6596" y="4559"/>
                  </a:cubicBezTo>
                  <a:cubicBezTo>
                    <a:pt x="6839" y="4742"/>
                    <a:pt x="7113" y="4803"/>
                    <a:pt x="7417" y="4742"/>
                  </a:cubicBezTo>
                  <a:cubicBezTo>
                    <a:pt x="7721" y="4711"/>
                    <a:pt x="8025" y="4590"/>
                    <a:pt x="8207" y="4347"/>
                  </a:cubicBezTo>
                  <a:cubicBezTo>
                    <a:pt x="8268" y="4255"/>
                    <a:pt x="8329" y="4225"/>
                    <a:pt x="8420" y="4225"/>
                  </a:cubicBezTo>
                  <a:cubicBezTo>
                    <a:pt x="8420" y="4195"/>
                    <a:pt x="8420" y="4195"/>
                    <a:pt x="8420" y="4195"/>
                  </a:cubicBezTo>
                  <a:lnTo>
                    <a:pt x="8420" y="4195"/>
                  </a:lnTo>
                  <a:lnTo>
                    <a:pt x="8389" y="4195"/>
                  </a:lnTo>
                  <a:lnTo>
                    <a:pt x="8359" y="4286"/>
                  </a:lnTo>
                  <a:cubicBezTo>
                    <a:pt x="8329" y="4316"/>
                    <a:pt x="8329" y="4316"/>
                    <a:pt x="8329" y="4347"/>
                  </a:cubicBezTo>
                  <a:cubicBezTo>
                    <a:pt x="8298" y="4438"/>
                    <a:pt x="8329" y="4529"/>
                    <a:pt x="8389" y="4559"/>
                  </a:cubicBezTo>
                  <a:cubicBezTo>
                    <a:pt x="8541" y="4620"/>
                    <a:pt x="8693" y="4590"/>
                    <a:pt x="8785" y="4681"/>
                  </a:cubicBezTo>
                  <a:lnTo>
                    <a:pt x="8815" y="4681"/>
                  </a:lnTo>
                  <a:lnTo>
                    <a:pt x="8815" y="4742"/>
                  </a:lnTo>
                  <a:lnTo>
                    <a:pt x="8785" y="4711"/>
                  </a:lnTo>
                  <a:lnTo>
                    <a:pt x="8785" y="4711"/>
                  </a:lnTo>
                  <a:cubicBezTo>
                    <a:pt x="8329" y="4651"/>
                    <a:pt x="7842" y="4711"/>
                    <a:pt x="7417" y="4894"/>
                  </a:cubicBezTo>
                  <a:cubicBezTo>
                    <a:pt x="7234" y="4985"/>
                    <a:pt x="7022" y="4985"/>
                    <a:pt x="6839" y="4924"/>
                  </a:cubicBezTo>
                  <a:cubicBezTo>
                    <a:pt x="6687" y="4894"/>
                    <a:pt x="6566" y="4863"/>
                    <a:pt x="6414" y="4833"/>
                  </a:cubicBezTo>
                  <a:cubicBezTo>
                    <a:pt x="6353" y="4863"/>
                    <a:pt x="6262" y="4894"/>
                    <a:pt x="6231" y="4985"/>
                  </a:cubicBezTo>
                  <a:cubicBezTo>
                    <a:pt x="6231" y="5167"/>
                    <a:pt x="6201" y="5350"/>
                    <a:pt x="6171" y="5532"/>
                  </a:cubicBezTo>
                  <a:cubicBezTo>
                    <a:pt x="6171" y="5593"/>
                    <a:pt x="6171" y="5623"/>
                    <a:pt x="6110" y="5593"/>
                  </a:cubicBezTo>
                  <a:cubicBezTo>
                    <a:pt x="6110" y="5593"/>
                    <a:pt x="6110" y="5562"/>
                    <a:pt x="6079" y="5562"/>
                  </a:cubicBezTo>
                  <a:cubicBezTo>
                    <a:pt x="6049" y="5107"/>
                    <a:pt x="5775" y="4742"/>
                    <a:pt x="5350" y="4559"/>
                  </a:cubicBezTo>
                  <a:lnTo>
                    <a:pt x="5289" y="4529"/>
                  </a:lnTo>
                  <a:cubicBezTo>
                    <a:pt x="5198" y="4468"/>
                    <a:pt x="5076" y="4468"/>
                    <a:pt x="4985" y="4559"/>
                  </a:cubicBezTo>
                  <a:lnTo>
                    <a:pt x="4590" y="4985"/>
                  </a:lnTo>
                  <a:cubicBezTo>
                    <a:pt x="4529" y="5076"/>
                    <a:pt x="4590" y="5167"/>
                    <a:pt x="4529" y="5228"/>
                  </a:cubicBezTo>
                  <a:close/>
                  <a:moveTo>
                    <a:pt x="3070" y="9514"/>
                  </a:moveTo>
                  <a:lnTo>
                    <a:pt x="3070" y="9484"/>
                  </a:lnTo>
                  <a:lnTo>
                    <a:pt x="3101" y="9484"/>
                  </a:lnTo>
                  <a:lnTo>
                    <a:pt x="3101" y="9514"/>
                  </a:lnTo>
                  <a:close/>
                  <a:moveTo>
                    <a:pt x="3405" y="8420"/>
                  </a:moveTo>
                  <a:lnTo>
                    <a:pt x="3374" y="8420"/>
                  </a:lnTo>
                  <a:lnTo>
                    <a:pt x="3374" y="8389"/>
                  </a:lnTo>
                  <a:lnTo>
                    <a:pt x="3405" y="8389"/>
                  </a:lnTo>
                  <a:close/>
                  <a:moveTo>
                    <a:pt x="4104" y="10000"/>
                  </a:moveTo>
                  <a:lnTo>
                    <a:pt x="4104" y="10000"/>
                  </a:lnTo>
                  <a:cubicBezTo>
                    <a:pt x="4104" y="10000"/>
                    <a:pt x="4104" y="10031"/>
                    <a:pt x="4073" y="10031"/>
                  </a:cubicBezTo>
                  <a:lnTo>
                    <a:pt x="4043" y="10061"/>
                  </a:lnTo>
                  <a:cubicBezTo>
                    <a:pt x="4012" y="10091"/>
                    <a:pt x="4012" y="10091"/>
                    <a:pt x="3982" y="10091"/>
                  </a:cubicBezTo>
                  <a:lnTo>
                    <a:pt x="4073" y="10031"/>
                  </a:lnTo>
                  <a:lnTo>
                    <a:pt x="4104" y="10000"/>
                  </a:lnTo>
                  <a:cubicBezTo>
                    <a:pt x="4104" y="9970"/>
                    <a:pt x="4104" y="9939"/>
                    <a:pt x="4104" y="9939"/>
                  </a:cubicBezTo>
                  <a:cubicBezTo>
                    <a:pt x="4104" y="9939"/>
                    <a:pt x="4104" y="9970"/>
                    <a:pt x="4104" y="10000"/>
                  </a:cubicBezTo>
                  <a:close/>
                  <a:moveTo>
                    <a:pt x="12554" y="4559"/>
                  </a:moveTo>
                  <a:cubicBezTo>
                    <a:pt x="12554" y="4559"/>
                    <a:pt x="12584" y="4559"/>
                    <a:pt x="12584" y="4559"/>
                  </a:cubicBezTo>
                  <a:lnTo>
                    <a:pt x="12584" y="4590"/>
                  </a:lnTo>
                  <a:cubicBezTo>
                    <a:pt x="12584" y="4590"/>
                    <a:pt x="12554" y="4590"/>
                    <a:pt x="12554" y="4590"/>
                  </a:cubicBezTo>
                  <a:cubicBezTo>
                    <a:pt x="12554" y="4590"/>
                    <a:pt x="12554" y="4559"/>
                    <a:pt x="12554" y="4559"/>
                  </a:cubicBezTo>
                  <a:close/>
                  <a:moveTo>
                    <a:pt x="5319" y="3800"/>
                  </a:moveTo>
                  <a:lnTo>
                    <a:pt x="5289" y="3830"/>
                  </a:lnTo>
                  <a:cubicBezTo>
                    <a:pt x="5289" y="3800"/>
                    <a:pt x="5289" y="3800"/>
                    <a:pt x="5319" y="3769"/>
                  </a:cubicBezTo>
                  <a:lnTo>
                    <a:pt x="5350" y="3769"/>
                  </a:lnTo>
                  <a:close/>
                  <a:moveTo>
                    <a:pt x="7356" y="7113"/>
                  </a:moveTo>
                  <a:lnTo>
                    <a:pt x="7356" y="7173"/>
                  </a:lnTo>
                  <a:lnTo>
                    <a:pt x="7326" y="714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949;p86">
              <a:extLst>
                <a:ext uri="{FF2B5EF4-FFF2-40B4-BE49-F238E27FC236}">
                  <a16:creationId xmlns:a16="http://schemas.microsoft.com/office/drawing/2014/main" id="{0C6550DF-5EF1-DD9D-A86E-2B1CB2E0D1B6}"/>
                </a:ext>
              </a:extLst>
            </p:cNvPr>
            <p:cNvSpPr/>
            <p:nvPr/>
          </p:nvSpPr>
          <p:spPr>
            <a:xfrm>
              <a:off x="4305623" y="1486009"/>
              <a:ext cx="310427" cy="428614"/>
            </a:xfrm>
            <a:custGeom>
              <a:avLst/>
              <a:gdLst/>
              <a:ahLst/>
              <a:cxnLst/>
              <a:rect l="l" t="t" r="r" b="b"/>
              <a:pathLst>
                <a:path w="10944" h="15108" extrusionOk="0">
                  <a:moveTo>
                    <a:pt x="2220" y="5472"/>
                  </a:moveTo>
                  <a:cubicBezTo>
                    <a:pt x="2493" y="5502"/>
                    <a:pt x="2706" y="5746"/>
                    <a:pt x="2980" y="5685"/>
                  </a:cubicBezTo>
                  <a:cubicBezTo>
                    <a:pt x="3010" y="5685"/>
                    <a:pt x="3040" y="5685"/>
                    <a:pt x="3040" y="5715"/>
                  </a:cubicBezTo>
                  <a:lnTo>
                    <a:pt x="3162" y="5776"/>
                  </a:lnTo>
                  <a:cubicBezTo>
                    <a:pt x="3253" y="5867"/>
                    <a:pt x="3344" y="5958"/>
                    <a:pt x="3466" y="6050"/>
                  </a:cubicBezTo>
                  <a:cubicBezTo>
                    <a:pt x="3527" y="6080"/>
                    <a:pt x="3587" y="6080"/>
                    <a:pt x="3648" y="6080"/>
                  </a:cubicBezTo>
                  <a:cubicBezTo>
                    <a:pt x="3709" y="6080"/>
                    <a:pt x="3739" y="5989"/>
                    <a:pt x="3800" y="5958"/>
                  </a:cubicBezTo>
                  <a:lnTo>
                    <a:pt x="3648" y="5776"/>
                  </a:lnTo>
                  <a:cubicBezTo>
                    <a:pt x="3557" y="5776"/>
                    <a:pt x="3466" y="5776"/>
                    <a:pt x="3435" y="5685"/>
                  </a:cubicBezTo>
                  <a:lnTo>
                    <a:pt x="3405" y="5685"/>
                  </a:lnTo>
                  <a:lnTo>
                    <a:pt x="3375" y="5654"/>
                  </a:lnTo>
                  <a:lnTo>
                    <a:pt x="3405" y="5654"/>
                  </a:lnTo>
                  <a:lnTo>
                    <a:pt x="3405" y="5654"/>
                  </a:lnTo>
                  <a:cubicBezTo>
                    <a:pt x="3496" y="5654"/>
                    <a:pt x="3587" y="5685"/>
                    <a:pt x="3648" y="5776"/>
                  </a:cubicBezTo>
                  <a:lnTo>
                    <a:pt x="3648" y="5776"/>
                  </a:lnTo>
                  <a:lnTo>
                    <a:pt x="3800" y="5928"/>
                  </a:lnTo>
                  <a:lnTo>
                    <a:pt x="3800" y="5928"/>
                  </a:lnTo>
                  <a:cubicBezTo>
                    <a:pt x="3891" y="5928"/>
                    <a:pt x="4013" y="5898"/>
                    <a:pt x="4104" y="5898"/>
                  </a:cubicBezTo>
                  <a:cubicBezTo>
                    <a:pt x="4287" y="5837"/>
                    <a:pt x="4408" y="5685"/>
                    <a:pt x="4378" y="5502"/>
                  </a:cubicBezTo>
                  <a:cubicBezTo>
                    <a:pt x="4378" y="5442"/>
                    <a:pt x="4378" y="5350"/>
                    <a:pt x="4347" y="5259"/>
                  </a:cubicBezTo>
                  <a:lnTo>
                    <a:pt x="4347" y="5259"/>
                  </a:lnTo>
                  <a:lnTo>
                    <a:pt x="4347" y="5229"/>
                  </a:lnTo>
                  <a:cubicBezTo>
                    <a:pt x="4226" y="5138"/>
                    <a:pt x="4226" y="5107"/>
                    <a:pt x="4347" y="4986"/>
                  </a:cubicBezTo>
                  <a:lnTo>
                    <a:pt x="4347" y="4986"/>
                  </a:lnTo>
                  <a:cubicBezTo>
                    <a:pt x="4347" y="4955"/>
                    <a:pt x="4347" y="4955"/>
                    <a:pt x="4378" y="4986"/>
                  </a:cubicBezTo>
                  <a:lnTo>
                    <a:pt x="4347" y="5016"/>
                  </a:lnTo>
                  <a:lnTo>
                    <a:pt x="4347" y="5016"/>
                  </a:lnTo>
                  <a:lnTo>
                    <a:pt x="4347" y="5259"/>
                  </a:lnTo>
                  <a:lnTo>
                    <a:pt x="4347" y="5259"/>
                  </a:lnTo>
                  <a:lnTo>
                    <a:pt x="4347" y="5290"/>
                  </a:lnTo>
                  <a:cubicBezTo>
                    <a:pt x="4469" y="5350"/>
                    <a:pt x="4621" y="5411"/>
                    <a:pt x="4742" y="5472"/>
                  </a:cubicBezTo>
                  <a:cubicBezTo>
                    <a:pt x="4773" y="5472"/>
                    <a:pt x="4803" y="5563"/>
                    <a:pt x="4803" y="5594"/>
                  </a:cubicBezTo>
                  <a:cubicBezTo>
                    <a:pt x="4803" y="5624"/>
                    <a:pt x="4803" y="5624"/>
                    <a:pt x="4803" y="5654"/>
                  </a:cubicBezTo>
                  <a:cubicBezTo>
                    <a:pt x="4742" y="5746"/>
                    <a:pt x="4712" y="5867"/>
                    <a:pt x="4712" y="5989"/>
                  </a:cubicBezTo>
                  <a:cubicBezTo>
                    <a:pt x="4712" y="6080"/>
                    <a:pt x="4834" y="6171"/>
                    <a:pt x="4864" y="6262"/>
                  </a:cubicBezTo>
                  <a:cubicBezTo>
                    <a:pt x="4894" y="6475"/>
                    <a:pt x="5016" y="6688"/>
                    <a:pt x="5168" y="6870"/>
                  </a:cubicBezTo>
                  <a:cubicBezTo>
                    <a:pt x="5198" y="6901"/>
                    <a:pt x="5168" y="6992"/>
                    <a:pt x="5107" y="7022"/>
                  </a:cubicBezTo>
                  <a:cubicBezTo>
                    <a:pt x="5046" y="7053"/>
                    <a:pt x="4986" y="7053"/>
                    <a:pt x="4925" y="7083"/>
                  </a:cubicBezTo>
                  <a:cubicBezTo>
                    <a:pt x="4864" y="7144"/>
                    <a:pt x="4834" y="7205"/>
                    <a:pt x="4834" y="7265"/>
                  </a:cubicBezTo>
                  <a:cubicBezTo>
                    <a:pt x="4834" y="7296"/>
                    <a:pt x="4864" y="7357"/>
                    <a:pt x="4894" y="7357"/>
                  </a:cubicBezTo>
                  <a:cubicBezTo>
                    <a:pt x="5077" y="7417"/>
                    <a:pt x="5259" y="7265"/>
                    <a:pt x="5411" y="7357"/>
                  </a:cubicBezTo>
                  <a:cubicBezTo>
                    <a:pt x="5442" y="7387"/>
                    <a:pt x="5472" y="7387"/>
                    <a:pt x="5472" y="7417"/>
                  </a:cubicBezTo>
                  <a:cubicBezTo>
                    <a:pt x="5502" y="7448"/>
                    <a:pt x="5502" y="7509"/>
                    <a:pt x="5442" y="7509"/>
                  </a:cubicBezTo>
                  <a:cubicBezTo>
                    <a:pt x="5381" y="7539"/>
                    <a:pt x="5320" y="7569"/>
                    <a:pt x="5259" y="7600"/>
                  </a:cubicBezTo>
                  <a:cubicBezTo>
                    <a:pt x="5229" y="7661"/>
                    <a:pt x="5198" y="7721"/>
                    <a:pt x="5259" y="7782"/>
                  </a:cubicBezTo>
                  <a:cubicBezTo>
                    <a:pt x="5290" y="7812"/>
                    <a:pt x="5320" y="7843"/>
                    <a:pt x="5350" y="7843"/>
                  </a:cubicBezTo>
                  <a:cubicBezTo>
                    <a:pt x="5411" y="7843"/>
                    <a:pt x="5442" y="7843"/>
                    <a:pt x="5502" y="7812"/>
                  </a:cubicBezTo>
                  <a:cubicBezTo>
                    <a:pt x="5685" y="7752"/>
                    <a:pt x="5806" y="7812"/>
                    <a:pt x="5867" y="7995"/>
                  </a:cubicBezTo>
                  <a:cubicBezTo>
                    <a:pt x="5867" y="8056"/>
                    <a:pt x="5898" y="8086"/>
                    <a:pt x="5958" y="8116"/>
                  </a:cubicBezTo>
                  <a:cubicBezTo>
                    <a:pt x="6171" y="8208"/>
                    <a:pt x="6171" y="8360"/>
                    <a:pt x="6141" y="8572"/>
                  </a:cubicBezTo>
                  <a:cubicBezTo>
                    <a:pt x="6110" y="8755"/>
                    <a:pt x="6110" y="9028"/>
                    <a:pt x="6080" y="9241"/>
                  </a:cubicBezTo>
                  <a:cubicBezTo>
                    <a:pt x="6080" y="9332"/>
                    <a:pt x="6019" y="9423"/>
                    <a:pt x="5928" y="9454"/>
                  </a:cubicBezTo>
                  <a:cubicBezTo>
                    <a:pt x="5776" y="9484"/>
                    <a:pt x="5654" y="9545"/>
                    <a:pt x="5594" y="9667"/>
                  </a:cubicBezTo>
                  <a:cubicBezTo>
                    <a:pt x="5442" y="9849"/>
                    <a:pt x="5259" y="10001"/>
                    <a:pt x="5077" y="10092"/>
                  </a:cubicBezTo>
                  <a:cubicBezTo>
                    <a:pt x="4682" y="10366"/>
                    <a:pt x="4590" y="10396"/>
                    <a:pt x="4803" y="10913"/>
                  </a:cubicBezTo>
                  <a:cubicBezTo>
                    <a:pt x="4803" y="10943"/>
                    <a:pt x="4773" y="11034"/>
                    <a:pt x="4773" y="11034"/>
                  </a:cubicBezTo>
                  <a:cubicBezTo>
                    <a:pt x="4530" y="11034"/>
                    <a:pt x="4317" y="11095"/>
                    <a:pt x="4104" y="11186"/>
                  </a:cubicBezTo>
                  <a:cubicBezTo>
                    <a:pt x="3891" y="11247"/>
                    <a:pt x="3648" y="11247"/>
                    <a:pt x="3466" y="11126"/>
                  </a:cubicBezTo>
                  <a:cubicBezTo>
                    <a:pt x="3344" y="11065"/>
                    <a:pt x="3223" y="10974"/>
                    <a:pt x="3101" y="10943"/>
                  </a:cubicBezTo>
                  <a:cubicBezTo>
                    <a:pt x="3040" y="10913"/>
                    <a:pt x="3010" y="10943"/>
                    <a:pt x="2980" y="10943"/>
                  </a:cubicBezTo>
                  <a:cubicBezTo>
                    <a:pt x="2858" y="11095"/>
                    <a:pt x="2736" y="11217"/>
                    <a:pt x="2584" y="11338"/>
                  </a:cubicBezTo>
                  <a:cubicBezTo>
                    <a:pt x="2524" y="11399"/>
                    <a:pt x="2493" y="11490"/>
                    <a:pt x="2432" y="11551"/>
                  </a:cubicBezTo>
                  <a:cubicBezTo>
                    <a:pt x="2372" y="11673"/>
                    <a:pt x="2402" y="11825"/>
                    <a:pt x="2493" y="11946"/>
                  </a:cubicBezTo>
                  <a:cubicBezTo>
                    <a:pt x="2645" y="12189"/>
                    <a:pt x="3010" y="12281"/>
                    <a:pt x="3283" y="12159"/>
                  </a:cubicBezTo>
                  <a:cubicBezTo>
                    <a:pt x="3344" y="12129"/>
                    <a:pt x="3435" y="12098"/>
                    <a:pt x="3527" y="12068"/>
                  </a:cubicBezTo>
                  <a:cubicBezTo>
                    <a:pt x="3587" y="12068"/>
                    <a:pt x="3618" y="12068"/>
                    <a:pt x="3648" y="12068"/>
                  </a:cubicBezTo>
                  <a:cubicBezTo>
                    <a:pt x="3891" y="12220"/>
                    <a:pt x="4135" y="12129"/>
                    <a:pt x="4378" y="12159"/>
                  </a:cubicBezTo>
                  <a:cubicBezTo>
                    <a:pt x="4499" y="12189"/>
                    <a:pt x="4590" y="12250"/>
                    <a:pt x="4651" y="12341"/>
                  </a:cubicBezTo>
                  <a:cubicBezTo>
                    <a:pt x="4742" y="12554"/>
                    <a:pt x="4834" y="12767"/>
                    <a:pt x="4955" y="12949"/>
                  </a:cubicBezTo>
                  <a:cubicBezTo>
                    <a:pt x="5046" y="13071"/>
                    <a:pt x="5107" y="13162"/>
                    <a:pt x="5016" y="13314"/>
                  </a:cubicBezTo>
                  <a:cubicBezTo>
                    <a:pt x="4986" y="13405"/>
                    <a:pt x="5016" y="13496"/>
                    <a:pt x="5046" y="13588"/>
                  </a:cubicBezTo>
                  <a:cubicBezTo>
                    <a:pt x="5168" y="13770"/>
                    <a:pt x="5350" y="13922"/>
                    <a:pt x="5533" y="14013"/>
                  </a:cubicBezTo>
                  <a:lnTo>
                    <a:pt x="5533" y="14013"/>
                  </a:lnTo>
                  <a:lnTo>
                    <a:pt x="5533" y="14013"/>
                  </a:lnTo>
                  <a:lnTo>
                    <a:pt x="5533" y="14013"/>
                  </a:lnTo>
                  <a:cubicBezTo>
                    <a:pt x="5685" y="14104"/>
                    <a:pt x="5837" y="14196"/>
                    <a:pt x="5928" y="14317"/>
                  </a:cubicBezTo>
                  <a:cubicBezTo>
                    <a:pt x="6080" y="14530"/>
                    <a:pt x="6323" y="14682"/>
                    <a:pt x="6566" y="14773"/>
                  </a:cubicBezTo>
                  <a:cubicBezTo>
                    <a:pt x="6718" y="14803"/>
                    <a:pt x="6809" y="14925"/>
                    <a:pt x="6931" y="14955"/>
                  </a:cubicBezTo>
                  <a:cubicBezTo>
                    <a:pt x="7053" y="15016"/>
                    <a:pt x="7174" y="15077"/>
                    <a:pt x="7296" y="15107"/>
                  </a:cubicBezTo>
                  <a:cubicBezTo>
                    <a:pt x="7326" y="15107"/>
                    <a:pt x="7387" y="15077"/>
                    <a:pt x="7417" y="15047"/>
                  </a:cubicBezTo>
                  <a:cubicBezTo>
                    <a:pt x="7478" y="14925"/>
                    <a:pt x="7478" y="14773"/>
                    <a:pt x="7417" y="14651"/>
                  </a:cubicBezTo>
                  <a:cubicBezTo>
                    <a:pt x="7265" y="14317"/>
                    <a:pt x="7053" y="13983"/>
                    <a:pt x="6779" y="13709"/>
                  </a:cubicBezTo>
                  <a:cubicBezTo>
                    <a:pt x="6688" y="13618"/>
                    <a:pt x="6627" y="13496"/>
                    <a:pt x="6657" y="13375"/>
                  </a:cubicBezTo>
                  <a:lnTo>
                    <a:pt x="6657" y="13375"/>
                  </a:lnTo>
                  <a:lnTo>
                    <a:pt x="6657" y="13344"/>
                  </a:lnTo>
                  <a:lnTo>
                    <a:pt x="6627" y="13314"/>
                  </a:lnTo>
                  <a:lnTo>
                    <a:pt x="6657" y="13314"/>
                  </a:lnTo>
                  <a:cubicBezTo>
                    <a:pt x="6657" y="13314"/>
                    <a:pt x="6657" y="13344"/>
                    <a:pt x="6657" y="13344"/>
                  </a:cubicBezTo>
                  <a:lnTo>
                    <a:pt x="6688" y="13344"/>
                  </a:lnTo>
                  <a:lnTo>
                    <a:pt x="6688" y="13344"/>
                  </a:lnTo>
                  <a:cubicBezTo>
                    <a:pt x="6901" y="13436"/>
                    <a:pt x="7083" y="13557"/>
                    <a:pt x="7205" y="13740"/>
                  </a:cubicBezTo>
                  <a:cubicBezTo>
                    <a:pt x="7326" y="13892"/>
                    <a:pt x="7478" y="13983"/>
                    <a:pt x="7630" y="14074"/>
                  </a:cubicBezTo>
                  <a:cubicBezTo>
                    <a:pt x="7782" y="14135"/>
                    <a:pt x="7873" y="14226"/>
                    <a:pt x="7904" y="14348"/>
                  </a:cubicBezTo>
                  <a:cubicBezTo>
                    <a:pt x="7964" y="14469"/>
                    <a:pt x="8056" y="14591"/>
                    <a:pt x="8116" y="14712"/>
                  </a:cubicBezTo>
                  <a:cubicBezTo>
                    <a:pt x="8147" y="14743"/>
                    <a:pt x="8177" y="14773"/>
                    <a:pt x="8208" y="14773"/>
                  </a:cubicBezTo>
                  <a:cubicBezTo>
                    <a:pt x="8268" y="14743"/>
                    <a:pt x="8299" y="14712"/>
                    <a:pt x="8268" y="14651"/>
                  </a:cubicBezTo>
                  <a:cubicBezTo>
                    <a:pt x="8177" y="14500"/>
                    <a:pt x="8177" y="14287"/>
                    <a:pt x="8299" y="14135"/>
                  </a:cubicBezTo>
                  <a:cubicBezTo>
                    <a:pt x="8360" y="14044"/>
                    <a:pt x="8451" y="13922"/>
                    <a:pt x="8572" y="13831"/>
                  </a:cubicBezTo>
                  <a:cubicBezTo>
                    <a:pt x="8664" y="13770"/>
                    <a:pt x="8694" y="13648"/>
                    <a:pt x="8633" y="13527"/>
                  </a:cubicBezTo>
                  <a:cubicBezTo>
                    <a:pt x="8633" y="13466"/>
                    <a:pt x="8633" y="13405"/>
                    <a:pt x="8603" y="13344"/>
                  </a:cubicBezTo>
                  <a:cubicBezTo>
                    <a:pt x="8512" y="13132"/>
                    <a:pt x="8451" y="12858"/>
                    <a:pt x="8481" y="12615"/>
                  </a:cubicBezTo>
                  <a:cubicBezTo>
                    <a:pt x="8481" y="12493"/>
                    <a:pt x="8420" y="12341"/>
                    <a:pt x="8299" y="12281"/>
                  </a:cubicBezTo>
                  <a:cubicBezTo>
                    <a:pt x="8177" y="12189"/>
                    <a:pt x="8056" y="12098"/>
                    <a:pt x="7934" y="11977"/>
                  </a:cubicBezTo>
                  <a:cubicBezTo>
                    <a:pt x="7873" y="11916"/>
                    <a:pt x="7843" y="11825"/>
                    <a:pt x="7843" y="11734"/>
                  </a:cubicBezTo>
                  <a:cubicBezTo>
                    <a:pt x="7873" y="11521"/>
                    <a:pt x="7812" y="11338"/>
                    <a:pt x="7691" y="11156"/>
                  </a:cubicBezTo>
                  <a:cubicBezTo>
                    <a:pt x="7660" y="11156"/>
                    <a:pt x="7660" y="11095"/>
                    <a:pt x="7660" y="11065"/>
                  </a:cubicBezTo>
                  <a:lnTo>
                    <a:pt x="7660" y="11065"/>
                  </a:lnTo>
                  <a:lnTo>
                    <a:pt x="7630" y="11034"/>
                  </a:lnTo>
                  <a:lnTo>
                    <a:pt x="7660" y="11034"/>
                  </a:lnTo>
                  <a:lnTo>
                    <a:pt x="7660" y="11034"/>
                  </a:lnTo>
                  <a:cubicBezTo>
                    <a:pt x="7721" y="11034"/>
                    <a:pt x="7752" y="11034"/>
                    <a:pt x="7782" y="11034"/>
                  </a:cubicBezTo>
                  <a:cubicBezTo>
                    <a:pt x="7995" y="11034"/>
                    <a:pt x="8025" y="11034"/>
                    <a:pt x="8056" y="10822"/>
                  </a:cubicBezTo>
                  <a:cubicBezTo>
                    <a:pt x="8086" y="10761"/>
                    <a:pt x="8116" y="10700"/>
                    <a:pt x="8147" y="10639"/>
                  </a:cubicBezTo>
                  <a:cubicBezTo>
                    <a:pt x="8177" y="10578"/>
                    <a:pt x="8268" y="10578"/>
                    <a:pt x="8299" y="10639"/>
                  </a:cubicBezTo>
                  <a:cubicBezTo>
                    <a:pt x="8390" y="10761"/>
                    <a:pt x="8481" y="10913"/>
                    <a:pt x="8572" y="11034"/>
                  </a:cubicBezTo>
                  <a:cubicBezTo>
                    <a:pt x="8724" y="11186"/>
                    <a:pt x="8785" y="11369"/>
                    <a:pt x="8815" y="11582"/>
                  </a:cubicBezTo>
                  <a:cubicBezTo>
                    <a:pt x="8815" y="11673"/>
                    <a:pt x="8846" y="11764"/>
                    <a:pt x="8876" y="11855"/>
                  </a:cubicBezTo>
                  <a:cubicBezTo>
                    <a:pt x="8876" y="11885"/>
                    <a:pt x="8907" y="11946"/>
                    <a:pt x="8937" y="11977"/>
                  </a:cubicBezTo>
                  <a:cubicBezTo>
                    <a:pt x="9059" y="12098"/>
                    <a:pt x="9211" y="12189"/>
                    <a:pt x="9393" y="12250"/>
                  </a:cubicBezTo>
                  <a:cubicBezTo>
                    <a:pt x="9423" y="12250"/>
                    <a:pt x="9484" y="12250"/>
                    <a:pt x="9484" y="12189"/>
                  </a:cubicBezTo>
                  <a:cubicBezTo>
                    <a:pt x="9545" y="12068"/>
                    <a:pt x="9575" y="11946"/>
                    <a:pt x="9606" y="11825"/>
                  </a:cubicBezTo>
                  <a:cubicBezTo>
                    <a:pt x="9636" y="11734"/>
                    <a:pt x="9697" y="11642"/>
                    <a:pt x="9788" y="11642"/>
                  </a:cubicBezTo>
                  <a:cubicBezTo>
                    <a:pt x="9849" y="11612"/>
                    <a:pt x="9910" y="11612"/>
                    <a:pt x="9971" y="11582"/>
                  </a:cubicBezTo>
                  <a:cubicBezTo>
                    <a:pt x="10274" y="11460"/>
                    <a:pt x="10396" y="11126"/>
                    <a:pt x="10700" y="10974"/>
                  </a:cubicBezTo>
                  <a:cubicBezTo>
                    <a:pt x="10791" y="10913"/>
                    <a:pt x="10852" y="10822"/>
                    <a:pt x="10913" y="10730"/>
                  </a:cubicBezTo>
                  <a:cubicBezTo>
                    <a:pt x="10943" y="10670"/>
                    <a:pt x="10943" y="10609"/>
                    <a:pt x="10913" y="10518"/>
                  </a:cubicBezTo>
                  <a:cubicBezTo>
                    <a:pt x="10882" y="10366"/>
                    <a:pt x="10761" y="10244"/>
                    <a:pt x="10609" y="10214"/>
                  </a:cubicBezTo>
                  <a:cubicBezTo>
                    <a:pt x="10518" y="10214"/>
                    <a:pt x="10426" y="10153"/>
                    <a:pt x="10366" y="10092"/>
                  </a:cubicBezTo>
                  <a:lnTo>
                    <a:pt x="10366" y="10092"/>
                  </a:lnTo>
                  <a:lnTo>
                    <a:pt x="10366" y="10062"/>
                  </a:lnTo>
                  <a:cubicBezTo>
                    <a:pt x="10335" y="10031"/>
                    <a:pt x="10335" y="9971"/>
                    <a:pt x="10366" y="9940"/>
                  </a:cubicBezTo>
                  <a:lnTo>
                    <a:pt x="10366" y="9940"/>
                  </a:lnTo>
                  <a:lnTo>
                    <a:pt x="10366" y="9910"/>
                  </a:lnTo>
                  <a:lnTo>
                    <a:pt x="10366" y="9910"/>
                  </a:lnTo>
                  <a:cubicBezTo>
                    <a:pt x="10335" y="9879"/>
                    <a:pt x="10335" y="9819"/>
                    <a:pt x="10274" y="9819"/>
                  </a:cubicBezTo>
                  <a:cubicBezTo>
                    <a:pt x="10244" y="9819"/>
                    <a:pt x="10214" y="9819"/>
                    <a:pt x="10153" y="9819"/>
                  </a:cubicBezTo>
                  <a:lnTo>
                    <a:pt x="10031" y="9819"/>
                  </a:lnTo>
                  <a:cubicBezTo>
                    <a:pt x="9940" y="9788"/>
                    <a:pt x="9879" y="9697"/>
                    <a:pt x="9910" y="9606"/>
                  </a:cubicBezTo>
                  <a:cubicBezTo>
                    <a:pt x="10001" y="9393"/>
                    <a:pt x="10001" y="9363"/>
                    <a:pt x="9879" y="9302"/>
                  </a:cubicBezTo>
                  <a:cubicBezTo>
                    <a:pt x="9758" y="9211"/>
                    <a:pt x="9636" y="9150"/>
                    <a:pt x="9667" y="8998"/>
                  </a:cubicBezTo>
                  <a:cubicBezTo>
                    <a:pt x="9545" y="8968"/>
                    <a:pt x="9393" y="8907"/>
                    <a:pt x="9271" y="8846"/>
                  </a:cubicBezTo>
                  <a:cubicBezTo>
                    <a:pt x="9180" y="8816"/>
                    <a:pt x="9089" y="8724"/>
                    <a:pt x="9059" y="8603"/>
                  </a:cubicBezTo>
                  <a:cubicBezTo>
                    <a:pt x="9028" y="8420"/>
                    <a:pt x="8846" y="8268"/>
                    <a:pt x="8664" y="8238"/>
                  </a:cubicBezTo>
                  <a:cubicBezTo>
                    <a:pt x="8572" y="8208"/>
                    <a:pt x="8542" y="8116"/>
                    <a:pt x="8603" y="8056"/>
                  </a:cubicBezTo>
                  <a:cubicBezTo>
                    <a:pt x="8755" y="7904"/>
                    <a:pt x="8876" y="7782"/>
                    <a:pt x="8846" y="7539"/>
                  </a:cubicBezTo>
                  <a:cubicBezTo>
                    <a:pt x="8846" y="7478"/>
                    <a:pt x="8876" y="7478"/>
                    <a:pt x="8937" y="7478"/>
                  </a:cubicBezTo>
                  <a:cubicBezTo>
                    <a:pt x="9028" y="7539"/>
                    <a:pt x="9150" y="7569"/>
                    <a:pt x="9241" y="7569"/>
                  </a:cubicBezTo>
                  <a:cubicBezTo>
                    <a:pt x="9332" y="7600"/>
                    <a:pt x="9393" y="7569"/>
                    <a:pt x="9423" y="7509"/>
                  </a:cubicBezTo>
                  <a:cubicBezTo>
                    <a:pt x="9454" y="7448"/>
                    <a:pt x="9423" y="7387"/>
                    <a:pt x="9423" y="7326"/>
                  </a:cubicBezTo>
                  <a:cubicBezTo>
                    <a:pt x="9423" y="7296"/>
                    <a:pt x="9423" y="7265"/>
                    <a:pt x="9393" y="7265"/>
                  </a:cubicBezTo>
                  <a:cubicBezTo>
                    <a:pt x="9271" y="7144"/>
                    <a:pt x="9241" y="7053"/>
                    <a:pt x="9363" y="6901"/>
                  </a:cubicBezTo>
                  <a:cubicBezTo>
                    <a:pt x="9454" y="6809"/>
                    <a:pt x="9484" y="6657"/>
                    <a:pt x="9423" y="6536"/>
                  </a:cubicBezTo>
                  <a:cubicBezTo>
                    <a:pt x="9332" y="6353"/>
                    <a:pt x="9271" y="6171"/>
                    <a:pt x="9211" y="5958"/>
                  </a:cubicBezTo>
                  <a:cubicBezTo>
                    <a:pt x="9180" y="5654"/>
                    <a:pt x="8907" y="5411"/>
                    <a:pt x="8603" y="5381"/>
                  </a:cubicBezTo>
                  <a:cubicBezTo>
                    <a:pt x="8451" y="5350"/>
                    <a:pt x="8360" y="5259"/>
                    <a:pt x="8329" y="5107"/>
                  </a:cubicBezTo>
                  <a:cubicBezTo>
                    <a:pt x="8329" y="5077"/>
                    <a:pt x="8238" y="5046"/>
                    <a:pt x="8177" y="5016"/>
                  </a:cubicBezTo>
                  <a:lnTo>
                    <a:pt x="8177" y="5016"/>
                  </a:lnTo>
                  <a:lnTo>
                    <a:pt x="8147" y="5046"/>
                  </a:lnTo>
                  <a:lnTo>
                    <a:pt x="8177" y="4986"/>
                  </a:lnTo>
                  <a:lnTo>
                    <a:pt x="8177" y="4986"/>
                  </a:lnTo>
                  <a:cubicBezTo>
                    <a:pt x="8238" y="4864"/>
                    <a:pt x="8238" y="4682"/>
                    <a:pt x="8177" y="4530"/>
                  </a:cubicBezTo>
                  <a:cubicBezTo>
                    <a:pt x="8116" y="4439"/>
                    <a:pt x="8056" y="4347"/>
                    <a:pt x="7995" y="4256"/>
                  </a:cubicBezTo>
                  <a:cubicBezTo>
                    <a:pt x="7904" y="4135"/>
                    <a:pt x="7752" y="4104"/>
                    <a:pt x="7630" y="4195"/>
                  </a:cubicBezTo>
                  <a:cubicBezTo>
                    <a:pt x="7478" y="4256"/>
                    <a:pt x="7448" y="4256"/>
                    <a:pt x="7387" y="4165"/>
                  </a:cubicBezTo>
                  <a:cubicBezTo>
                    <a:pt x="7326" y="3952"/>
                    <a:pt x="7205" y="4013"/>
                    <a:pt x="7083" y="4013"/>
                  </a:cubicBezTo>
                  <a:cubicBezTo>
                    <a:pt x="7053" y="4013"/>
                    <a:pt x="7022" y="4013"/>
                    <a:pt x="6992" y="4013"/>
                  </a:cubicBezTo>
                  <a:cubicBezTo>
                    <a:pt x="6961" y="3983"/>
                    <a:pt x="6992" y="3952"/>
                    <a:pt x="6992" y="3922"/>
                  </a:cubicBezTo>
                  <a:cubicBezTo>
                    <a:pt x="7053" y="3861"/>
                    <a:pt x="7113" y="3770"/>
                    <a:pt x="7174" y="3709"/>
                  </a:cubicBezTo>
                  <a:cubicBezTo>
                    <a:pt x="7174" y="3648"/>
                    <a:pt x="7174" y="3618"/>
                    <a:pt x="7174" y="3557"/>
                  </a:cubicBezTo>
                  <a:cubicBezTo>
                    <a:pt x="7113" y="3527"/>
                    <a:pt x="7053" y="3496"/>
                    <a:pt x="7022" y="3436"/>
                  </a:cubicBezTo>
                  <a:cubicBezTo>
                    <a:pt x="6992" y="3375"/>
                    <a:pt x="7053" y="3284"/>
                    <a:pt x="7053" y="3192"/>
                  </a:cubicBezTo>
                  <a:cubicBezTo>
                    <a:pt x="7053" y="3071"/>
                    <a:pt x="7022" y="2949"/>
                    <a:pt x="6931" y="2888"/>
                  </a:cubicBezTo>
                  <a:cubicBezTo>
                    <a:pt x="6718" y="2706"/>
                    <a:pt x="6505" y="2554"/>
                    <a:pt x="6293" y="2402"/>
                  </a:cubicBezTo>
                  <a:lnTo>
                    <a:pt x="6293" y="2402"/>
                  </a:lnTo>
                  <a:lnTo>
                    <a:pt x="6293" y="2402"/>
                  </a:lnTo>
                  <a:lnTo>
                    <a:pt x="6293" y="2432"/>
                  </a:lnTo>
                  <a:cubicBezTo>
                    <a:pt x="6110" y="2402"/>
                    <a:pt x="5898" y="2463"/>
                    <a:pt x="5715" y="2584"/>
                  </a:cubicBezTo>
                  <a:cubicBezTo>
                    <a:pt x="5563" y="2676"/>
                    <a:pt x="5350" y="2676"/>
                    <a:pt x="5198" y="2584"/>
                  </a:cubicBezTo>
                  <a:cubicBezTo>
                    <a:pt x="5077" y="2524"/>
                    <a:pt x="4925" y="2524"/>
                    <a:pt x="4803" y="2645"/>
                  </a:cubicBezTo>
                  <a:cubicBezTo>
                    <a:pt x="4803" y="2645"/>
                    <a:pt x="4803" y="2645"/>
                    <a:pt x="4803" y="2676"/>
                  </a:cubicBezTo>
                  <a:cubicBezTo>
                    <a:pt x="4773" y="2676"/>
                    <a:pt x="4742" y="2706"/>
                    <a:pt x="4742" y="2706"/>
                  </a:cubicBezTo>
                  <a:lnTo>
                    <a:pt x="4803" y="2645"/>
                  </a:lnTo>
                  <a:lnTo>
                    <a:pt x="4803" y="2645"/>
                  </a:lnTo>
                  <a:cubicBezTo>
                    <a:pt x="4834" y="2524"/>
                    <a:pt x="4864" y="2402"/>
                    <a:pt x="4894" y="2311"/>
                  </a:cubicBezTo>
                  <a:cubicBezTo>
                    <a:pt x="5016" y="2007"/>
                    <a:pt x="5077" y="1703"/>
                    <a:pt x="5107" y="1399"/>
                  </a:cubicBezTo>
                  <a:cubicBezTo>
                    <a:pt x="5107" y="1308"/>
                    <a:pt x="5138" y="1247"/>
                    <a:pt x="5198" y="1186"/>
                  </a:cubicBezTo>
                  <a:lnTo>
                    <a:pt x="5198" y="1065"/>
                  </a:lnTo>
                  <a:cubicBezTo>
                    <a:pt x="5198" y="791"/>
                    <a:pt x="5107" y="730"/>
                    <a:pt x="4894" y="670"/>
                  </a:cubicBezTo>
                  <a:cubicBezTo>
                    <a:pt x="4773" y="639"/>
                    <a:pt x="4682" y="639"/>
                    <a:pt x="4560" y="670"/>
                  </a:cubicBezTo>
                  <a:cubicBezTo>
                    <a:pt x="4317" y="761"/>
                    <a:pt x="4043" y="852"/>
                    <a:pt x="3770" y="882"/>
                  </a:cubicBezTo>
                  <a:cubicBezTo>
                    <a:pt x="3557" y="882"/>
                    <a:pt x="3314" y="973"/>
                    <a:pt x="3192" y="1156"/>
                  </a:cubicBezTo>
                  <a:cubicBezTo>
                    <a:pt x="3101" y="1247"/>
                    <a:pt x="3010" y="1308"/>
                    <a:pt x="2919" y="1369"/>
                  </a:cubicBezTo>
                  <a:cubicBezTo>
                    <a:pt x="2706" y="1581"/>
                    <a:pt x="2645" y="1916"/>
                    <a:pt x="2736" y="2189"/>
                  </a:cubicBezTo>
                  <a:cubicBezTo>
                    <a:pt x="2767" y="2250"/>
                    <a:pt x="2767" y="2311"/>
                    <a:pt x="2676" y="2341"/>
                  </a:cubicBezTo>
                  <a:cubicBezTo>
                    <a:pt x="2584" y="2372"/>
                    <a:pt x="2463" y="2432"/>
                    <a:pt x="2402" y="2493"/>
                  </a:cubicBezTo>
                  <a:cubicBezTo>
                    <a:pt x="2280" y="2554"/>
                    <a:pt x="2220" y="2676"/>
                    <a:pt x="2280" y="2797"/>
                  </a:cubicBezTo>
                  <a:cubicBezTo>
                    <a:pt x="2311" y="2919"/>
                    <a:pt x="2341" y="3040"/>
                    <a:pt x="2372" y="3162"/>
                  </a:cubicBezTo>
                  <a:cubicBezTo>
                    <a:pt x="2402" y="3223"/>
                    <a:pt x="2402" y="3253"/>
                    <a:pt x="2402" y="3314"/>
                  </a:cubicBezTo>
                  <a:cubicBezTo>
                    <a:pt x="2402" y="3314"/>
                    <a:pt x="2402" y="3344"/>
                    <a:pt x="2372" y="3344"/>
                  </a:cubicBezTo>
                  <a:cubicBezTo>
                    <a:pt x="2341" y="3375"/>
                    <a:pt x="2280" y="3405"/>
                    <a:pt x="2250" y="3375"/>
                  </a:cubicBezTo>
                  <a:cubicBezTo>
                    <a:pt x="2068" y="3162"/>
                    <a:pt x="1976" y="2858"/>
                    <a:pt x="2037" y="2584"/>
                  </a:cubicBezTo>
                  <a:cubicBezTo>
                    <a:pt x="2037" y="2554"/>
                    <a:pt x="2037" y="2524"/>
                    <a:pt x="2068" y="2493"/>
                  </a:cubicBezTo>
                  <a:cubicBezTo>
                    <a:pt x="2098" y="2432"/>
                    <a:pt x="2159" y="2341"/>
                    <a:pt x="2189" y="2280"/>
                  </a:cubicBezTo>
                  <a:cubicBezTo>
                    <a:pt x="2311" y="2129"/>
                    <a:pt x="2372" y="1946"/>
                    <a:pt x="2341" y="1764"/>
                  </a:cubicBezTo>
                  <a:cubicBezTo>
                    <a:pt x="2341" y="1642"/>
                    <a:pt x="2372" y="1521"/>
                    <a:pt x="2463" y="1460"/>
                  </a:cubicBezTo>
                  <a:cubicBezTo>
                    <a:pt x="2524" y="1399"/>
                    <a:pt x="2615" y="1338"/>
                    <a:pt x="2676" y="1277"/>
                  </a:cubicBezTo>
                  <a:cubicBezTo>
                    <a:pt x="2919" y="973"/>
                    <a:pt x="3223" y="730"/>
                    <a:pt x="3587" y="578"/>
                  </a:cubicBezTo>
                  <a:cubicBezTo>
                    <a:pt x="3618" y="548"/>
                    <a:pt x="3648" y="518"/>
                    <a:pt x="3679" y="487"/>
                  </a:cubicBezTo>
                  <a:cubicBezTo>
                    <a:pt x="3679" y="457"/>
                    <a:pt x="3709" y="396"/>
                    <a:pt x="3679" y="366"/>
                  </a:cubicBezTo>
                  <a:cubicBezTo>
                    <a:pt x="3618" y="305"/>
                    <a:pt x="3557" y="244"/>
                    <a:pt x="3466" y="183"/>
                  </a:cubicBezTo>
                  <a:cubicBezTo>
                    <a:pt x="3040" y="1"/>
                    <a:pt x="2554" y="62"/>
                    <a:pt x="2189" y="305"/>
                  </a:cubicBezTo>
                  <a:cubicBezTo>
                    <a:pt x="1976" y="457"/>
                    <a:pt x="1794" y="578"/>
                    <a:pt x="1642" y="730"/>
                  </a:cubicBezTo>
                  <a:cubicBezTo>
                    <a:pt x="1369" y="943"/>
                    <a:pt x="1247" y="1277"/>
                    <a:pt x="943" y="1460"/>
                  </a:cubicBezTo>
                  <a:cubicBezTo>
                    <a:pt x="882" y="1490"/>
                    <a:pt x="852" y="1521"/>
                    <a:pt x="852" y="1551"/>
                  </a:cubicBezTo>
                  <a:cubicBezTo>
                    <a:pt x="791" y="1642"/>
                    <a:pt x="730" y="1703"/>
                    <a:pt x="700" y="1794"/>
                  </a:cubicBezTo>
                  <a:cubicBezTo>
                    <a:pt x="669" y="1885"/>
                    <a:pt x="639" y="1977"/>
                    <a:pt x="578" y="2037"/>
                  </a:cubicBezTo>
                  <a:cubicBezTo>
                    <a:pt x="365" y="2280"/>
                    <a:pt x="183" y="2584"/>
                    <a:pt x="62" y="2919"/>
                  </a:cubicBezTo>
                  <a:cubicBezTo>
                    <a:pt x="1" y="3071"/>
                    <a:pt x="92" y="3253"/>
                    <a:pt x="244" y="3284"/>
                  </a:cubicBezTo>
                  <a:cubicBezTo>
                    <a:pt x="396" y="3375"/>
                    <a:pt x="578" y="3436"/>
                    <a:pt x="730" y="3496"/>
                  </a:cubicBezTo>
                  <a:cubicBezTo>
                    <a:pt x="791" y="3527"/>
                    <a:pt x="852" y="3587"/>
                    <a:pt x="882" y="3648"/>
                  </a:cubicBezTo>
                  <a:cubicBezTo>
                    <a:pt x="882" y="3679"/>
                    <a:pt x="882" y="3709"/>
                    <a:pt x="882" y="3770"/>
                  </a:cubicBezTo>
                  <a:cubicBezTo>
                    <a:pt x="852" y="3800"/>
                    <a:pt x="821" y="3800"/>
                    <a:pt x="761" y="3800"/>
                  </a:cubicBezTo>
                  <a:cubicBezTo>
                    <a:pt x="639" y="3739"/>
                    <a:pt x="548" y="3648"/>
                    <a:pt x="426" y="3587"/>
                  </a:cubicBezTo>
                  <a:cubicBezTo>
                    <a:pt x="244" y="3527"/>
                    <a:pt x="62" y="3648"/>
                    <a:pt x="31" y="3831"/>
                  </a:cubicBezTo>
                  <a:cubicBezTo>
                    <a:pt x="31" y="3952"/>
                    <a:pt x="31" y="4043"/>
                    <a:pt x="31" y="4165"/>
                  </a:cubicBezTo>
                  <a:cubicBezTo>
                    <a:pt x="62" y="4317"/>
                    <a:pt x="153" y="4469"/>
                    <a:pt x="274" y="4591"/>
                  </a:cubicBezTo>
                  <a:cubicBezTo>
                    <a:pt x="335" y="4682"/>
                    <a:pt x="457" y="4682"/>
                    <a:pt x="578" y="4682"/>
                  </a:cubicBezTo>
                  <a:cubicBezTo>
                    <a:pt x="669" y="4712"/>
                    <a:pt x="700" y="4682"/>
                    <a:pt x="761" y="4712"/>
                  </a:cubicBezTo>
                  <a:cubicBezTo>
                    <a:pt x="882" y="4743"/>
                    <a:pt x="973" y="4834"/>
                    <a:pt x="973" y="4955"/>
                  </a:cubicBezTo>
                  <a:cubicBezTo>
                    <a:pt x="1065" y="5107"/>
                    <a:pt x="1247" y="5168"/>
                    <a:pt x="1399" y="5168"/>
                  </a:cubicBezTo>
                  <a:cubicBezTo>
                    <a:pt x="1551" y="5138"/>
                    <a:pt x="1642" y="5229"/>
                    <a:pt x="1642" y="5350"/>
                  </a:cubicBezTo>
                  <a:cubicBezTo>
                    <a:pt x="1794" y="5381"/>
                    <a:pt x="1946" y="5411"/>
                    <a:pt x="2068" y="5502"/>
                  </a:cubicBezTo>
                  <a:cubicBezTo>
                    <a:pt x="2098" y="5472"/>
                    <a:pt x="2159" y="5472"/>
                    <a:pt x="2220" y="5472"/>
                  </a:cubicBezTo>
                  <a:close/>
                  <a:moveTo>
                    <a:pt x="5654" y="12068"/>
                  </a:moveTo>
                  <a:cubicBezTo>
                    <a:pt x="5594" y="12068"/>
                    <a:pt x="5563" y="12037"/>
                    <a:pt x="5533" y="12007"/>
                  </a:cubicBezTo>
                  <a:lnTo>
                    <a:pt x="5533" y="11977"/>
                  </a:lnTo>
                  <a:cubicBezTo>
                    <a:pt x="5594" y="11855"/>
                    <a:pt x="5654" y="11734"/>
                    <a:pt x="5715" y="11612"/>
                  </a:cubicBezTo>
                  <a:cubicBezTo>
                    <a:pt x="5746" y="11551"/>
                    <a:pt x="5776" y="11551"/>
                    <a:pt x="5806" y="11582"/>
                  </a:cubicBezTo>
                  <a:cubicBezTo>
                    <a:pt x="5837" y="11582"/>
                    <a:pt x="5837" y="11582"/>
                    <a:pt x="5867" y="11612"/>
                  </a:cubicBezTo>
                  <a:cubicBezTo>
                    <a:pt x="5867" y="11673"/>
                    <a:pt x="5898" y="11734"/>
                    <a:pt x="5928" y="11794"/>
                  </a:cubicBezTo>
                  <a:cubicBezTo>
                    <a:pt x="5898" y="11916"/>
                    <a:pt x="5806" y="12037"/>
                    <a:pt x="5654" y="12068"/>
                  </a:cubicBezTo>
                  <a:close/>
                  <a:moveTo>
                    <a:pt x="8876" y="6141"/>
                  </a:moveTo>
                  <a:cubicBezTo>
                    <a:pt x="8907" y="6110"/>
                    <a:pt x="8967" y="6171"/>
                    <a:pt x="8967" y="6202"/>
                  </a:cubicBezTo>
                  <a:cubicBezTo>
                    <a:pt x="8967" y="6262"/>
                    <a:pt x="8907" y="6323"/>
                    <a:pt x="8846" y="6353"/>
                  </a:cubicBezTo>
                  <a:lnTo>
                    <a:pt x="8846" y="6353"/>
                  </a:lnTo>
                  <a:lnTo>
                    <a:pt x="8815" y="6384"/>
                  </a:lnTo>
                  <a:lnTo>
                    <a:pt x="8846" y="6353"/>
                  </a:lnTo>
                  <a:lnTo>
                    <a:pt x="8846" y="6353"/>
                  </a:lnTo>
                  <a:cubicBezTo>
                    <a:pt x="8846" y="6293"/>
                    <a:pt x="8815" y="6232"/>
                    <a:pt x="8785" y="6171"/>
                  </a:cubicBezTo>
                  <a:cubicBezTo>
                    <a:pt x="8785" y="6110"/>
                    <a:pt x="8846" y="6141"/>
                    <a:pt x="8876" y="6141"/>
                  </a:cubicBezTo>
                  <a:close/>
                  <a:moveTo>
                    <a:pt x="4651" y="2767"/>
                  </a:moveTo>
                  <a:lnTo>
                    <a:pt x="4712" y="2706"/>
                  </a:lnTo>
                  <a:cubicBezTo>
                    <a:pt x="4682" y="2736"/>
                    <a:pt x="4651" y="2767"/>
                    <a:pt x="4651" y="2797"/>
                  </a:cubicBezTo>
                  <a:cubicBezTo>
                    <a:pt x="4651" y="2797"/>
                    <a:pt x="4590" y="2858"/>
                    <a:pt x="4651" y="2797"/>
                  </a:cubicBezTo>
                  <a:close/>
                  <a:moveTo>
                    <a:pt x="2128" y="3648"/>
                  </a:moveTo>
                  <a:lnTo>
                    <a:pt x="2189" y="3679"/>
                  </a:lnTo>
                  <a:lnTo>
                    <a:pt x="2128" y="370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950;p86">
              <a:extLst>
                <a:ext uri="{FF2B5EF4-FFF2-40B4-BE49-F238E27FC236}">
                  <a16:creationId xmlns:a16="http://schemas.microsoft.com/office/drawing/2014/main" id="{54B32848-297F-5C67-9CE5-C90F71260068}"/>
                </a:ext>
              </a:extLst>
            </p:cNvPr>
            <p:cNvSpPr/>
            <p:nvPr/>
          </p:nvSpPr>
          <p:spPr>
            <a:xfrm>
              <a:off x="4034909" y="142305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951;p86">
              <a:extLst>
                <a:ext uri="{FF2B5EF4-FFF2-40B4-BE49-F238E27FC236}">
                  <a16:creationId xmlns:a16="http://schemas.microsoft.com/office/drawing/2014/main" id="{C5DC3A1F-8BEE-14FE-0C8F-12722FA4E7C5}"/>
                </a:ext>
              </a:extLst>
            </p:cNvPr>
            <p:cNvSpPr/>
            <p:nvPr/>
          </p:nvSpPr>
          <p:spPr>
            <a:xfrm>
              <a:off x="3940057" y="1419624"/>
              <a:ext cx="238011" cy="206108"/>
            </a:xfrm>
            <a:custGeom>
              <a:avLst/>
              <a:gdLst/>
              <a:ahLst/>
              <a:cxnLst/>
              <a:rect l="l" t="t" r="r" b="b"/>
              <a:pathLst>
                <a:path w="8391" h="7265" extrusionOk="0">
                  <a:moveTo>
                    <a:pt x="3344" y="122"/>
                  </a:moveTo>
                  <a:cubicBezTo>
                    <a:pt x="3253" y="183"/>
                    <a:pt x="3162" y="213"/>
                    <a:pt x="3071" y="213"/>
                  </a:cubicBezTo>
                  <a:lnTo>
                    <a:pt x="2676" y="244"/>
                  </a:lnTo>
                  <a:cubicBezTo>
                    <a:pt x="2645" y="274"/>
                    <a:pt x="2645" y="304"/>
                    <a:pt x="2615" y="335"/>
                  </a:cubicBezTo>
                  <a:cubicBezTo>
                    <a:pt x="2311" y="487"/>
                    <a:pt x="2007" y="639"/>
                    <a:pt x="1673" y="760"/>
                  </a:cubicBezTo>
                  <a:cubicBezTo>
                    <a:pt x="1521" y="821"/>
                    <a:pt x="1399" y="882"/>
                    <a:pt x="1369" y="1064"/>
                  </a:cubicBezTo>
                  <a:cubicBezTo>
                    <a:pt x="1369" y="1155"/>
                    <a:pt x="1278" y="1186"/>
                    <a:pt x="1217" y="1216"/>
                  </a:cubicBezTo>
                  <a:cubicBezTo>
                    <a:pt x="1156" y="1247"/>
                    <a:pt x="1034" y="1307"/>
                    <a:pt x="943" y="1399"/>
                  </a:cubicBezTo>
                  <a:cubicBezTo>
                    <a:pt x="852" y="1459"/>
                    <a:pt x="670" y="1581"/>
                    <a:pt x="670" y="1763"/>
                  </a:cubicBezTo>
                  <a:cubicBezTo>
                    <a:pt x="670" y="1885"/>
                    <a:pt x="700" y="1976"/>
                    <a:pt x="761" y="2098"/>
                  </a:cubicBezTo>
                  <a:lnTo>
                    <a:pt x="791" y="2158"/>
                  </a:lnTo>
                  <a:cubicBezTo>
                    <a:pt x="822" y="2250"/>
                    <a:pt x="882" y="2310"/>
                    <a:pt x="974" y="2310"/>
                  </a:cubicBezTo>
                  <a:cubicBezTo>
                    <a:pt x="1186" y="2341"/>
                    <a:pt x="1369" y="2371"/>
                    <a:pt x="1582" y="2371"/>
                  </a:cubicBezTo>
                  <a:cubicBezTo>
                    <a:pt x="1582" y="2371"/>
                    <a:pt x="1612" y="2402"/>
                    <a:pt x="1612" y="2432"/>
                  </a:cubicBezTo>
                  <a:cubicBezTo>
                    <a:pt x="1642" y="2462"/>
                    <a:pt x="1612" y="2523"/>
                    <a:pt x="1551" y="2523"/>
                  </a:cubicBezTo>
                  <a:lnTo>
                    <a:pt x="882" y="2554"/>
                  </a:lnTo>
                  <a:cubicBezTo>
                    <a:pt x="730" y="2554"/>
                    <a:pt x="609" y="2614"/>
                    <a:pt x="487" y="2706"/>
                  </a:cubicBezTo>
                  <a:cubicBezTo>
                    <a:pt x="457" y="2736"/>
                    <a:pt x="396" y="2797"/>
                    <a:pt x="396" y="2858"/>
                  </a:cubicBezTo>
                  <a:cubicBezTo>
                    <a:pt x="396" y="2949"/>
                    <a:pt x="396" y="3040"/>
                    <a:pt x="396" y="3131"/>
                  </a:cubicBezTo>
                  <a:cubicBezTo>
                    <a:pt x="396" y="3374"/>
                    <a:pt x="427" y="3465"/>
                    <a:pt x="761" y="3526"/>
                  </a:cubicBezTo>
                  <a:cubicBezTo>
                    <a:pt x="1156" y="3617"/>
                    <a:pt x="1521" y="3678"/>
                    <a:pt x="1916" y="3709"/>
                  </a:cubicBezTo>
                  <a:cubicBezTo>
                    <a:pt x="1977" y="3709"/>
                    <a:pt x="2037" y="3709"/>
                    <a:pt x="2098" y="3739"/>
                  </a:cubicBezTo>
                  <a:cubicBezTo>
                    <a:pt x="2372" y="3921"/>
                    <a:pt x="2615" y="4134"/>
                    <a:pt x="2767" y="4408"/>
                  </a:cubicBezTo>
                  <a:cubicBezTo>
                    <a:pt x="2797" y="4469"/>
                    <a:pt x="2797" y="4499"/>
                    <a:pt x="2767" y="4529"/>
                  </a:cubicBezTo>
                  <a:cubicBezTo>
                    <a:pt x="2737" y="4529"/>
                    <a:pt x="2737" y="4529"/>
                    <a:pt x="2706" y="4529"/>
                  </a:cubicBezTo>
                  <a:cubicBezTo>
                    <a:pt x="2372" y="4469"/>
                    <a:pt x="2037" y="4377"/>
                    <a:pt x="1734" y="4225"/>
                  </a:cubicBezTo>
                  <a:cubicBezTo>
                    <a:pt x="1612" y="4134"/>
                    <a:pt x="1490" y="4104"/>
                    <a:pt x="1369" y="4073"/>
                  </a:cubicBezTo>
                  <a:cubicBezTo>
                    <a:pt x="1034" y="4043"/>
                    <a:pt x="730" y="4043"/>
                    <a:pt x="396" y="4043"/>
                  </a:cubicBezTo>
                  <a:cubicBezTo>
                    <a:pt x="275" y="4043"/>
                    <a:pt x="153" y="4165"/>
                    <a:pt x="92" y="4286"/>
                  </a:cubicBezTo>
                  <a:cubicBezTo>
                    <a:pt x="31" y="4469"/>
                    <a:pt x="1" y="4651"/>
                    <a:pt x="31" y="4833"/>
                  </a:cubicBezTo>
                  <a:cubicBezTo>
                    <a:pt x="31" y="5137"/>
                    <a:pt x="244" y="5411"/>
                    <a:pt x="548" y="5472"/>
                  </a:cubicBezTo>
                  <a:cubicBezTo>
                    <a:pt x="670" y="5532"/>
                    <a:pt x="852" y="5563"/>
                    <a:pt x="974" y="5624"/>
                  </a:cubicBezTo>
                  <a:cubicBezTo>
                    <a:pt x="1034" y="5654"/>
                    <a:pt x="1065" y="5715"/>
                    <a:pt x="1065" y="5776"/>
                  </a:cubicBezTo>
                  <a:cubicBezTo>
                    <a:pt x="1034" y="5897"/>
                    <a:pt x="974" y="5988"/>
                    <a:pt x="913" y="6079"/>
                  </a:cubicBezTo>
                  <a:cubicBezTo>
                    <a:pt x="882" y="6140"/>
                    <a:pt x="882" y="6231"/>
                    <a:pt x="882" y="6292"/>
                  </a:cubicBezTo>
                  <a:cubicBezTo>
                    <a:pt x="882" y="6414"/>
                    <a:pt x="913" y="6535"/>
                    <a:pt x="974" y="6657"/>
                  </a:cubicBezTo>
                  <a:cubicBezTo>
                    <a:pt x="974" y="6687"/>
                    <a:pt x="1034" y="6748"/>
                    <a:pt x="1065" y="6748"/>
                  </a:cubicBezTo>
                  <a:cubicBezTo>
                    <a:pt x="1126" y="6748"/>
                    <a:pt x="1186" y="6779"/>
                    <a:pt x="1278" y="6779"/>
                  </a:cubicBezTo>
                  <a:cubicBezTo>
                    <a:pt x="1582" y="6748"/>
                    <a:pt x="1916" y="6779"/>
                    <a:pt x="2220" y="6839"/>
                  </a:cubicBezTo>
                  <a:cubicBezTo>
                    <a:pt x="2402" y="6900"/>
                    <a:pt x="2585" y="6900"/>
                    <a:pt x="2737" y="6809"/>
                  </a:cubicBezTo>
                  <a:lnTo>
                    <a:pt x="3041" y="6657"/>
                  </a:lnTo>
                  <a:cubicBezTo>
                    <a:pt x="3193" y="6566"/>
                    <a:pt x="3344" y="6535"/>
                    <a:pt x="3496" y="6566"/>
                  </a:cubicBezTo>
                  <a:cubicBezTo>
                    <a:pt x="3679" y="6596"/>
                    <a:pt x="3861" y="6535"/>
                    <a:pt x="4013" y="6444"/>
                  </a:cubicBezTo>
                  <a:cubicBezTo>
                    <a:pt x="4104" y="6383"/>
                    <a:pt x="4165" y="6323"/>
                    <a:pt x="4256" y="6292"/>
                  </a:cubicBezTo>
                  <a:cubicBezTo>
                    <a:pt x="4287" y="6262"/>
                    <a:pt x="4348" y="6292"/>
                    <a:pt x="4378" y="6353"/>
                  </a:cubicBezTo>
                  <a:cubicBezTo>
                    <a:pt x="4378" y="6353"/>
                    <a:pt x="4378" y="6383"/>
                    <a:pt x="4408" y="6414"/>
                  </a:cubicBezTo>
                  <a:cubicBezTo>
                    <a:pt x="4439" y="6535"/>
                    <a:pt x="4530" y="6566"/>
                    <a:pt x="4621" y="6627"/>
                  </a:cubicBezTo>
                  <a:cubicBezTo>
                    <a:pt x="4743" y="6687"/>
                    <a:pt x="4712" y="6870"/>
                    <a:pt x="4803" y="6991"/>
                  </a:cubicBezTo>
                  <a:cubicBezTo>
                    <a:pt x="4834" y="6991"/>
                    <a:pt x="4834" y="7022"/>
                    <a:pt x="4864" y="7022"/>
                  </a:cubicBezTo>
                  <a:cubicBezTo>
                    <a:pt x="5077" y="7113"/>
                    <a:pt x="5290" y="7174"/>
                    <a:pt x="5503" y="7235"/>
                  </a:cubicBezTo>
                  <a:cubicBezTo>
                    <a:pt x="5746" y="7265"/>
                    <a:pt x="5959" y="7265"/>
                    <a:pt x="6171" y="7235"/>
                  </a:cubicBezTo>
                  <a:cubicBezTo>
                    <a:pt x="6293" y="7204"/>
                    <a:pt x="6384" y="7113"/>
                    <a:pt x="6445" y="7022"/>
                  </a:cubicBezTo>
                  <a:cubicBezTo>
                    <a:pt x="6536" y="6809"/>
                    <a:pt x="6506" y="6566"/>
                    <a:pt x="6354" y="6383"/>
                  </a:cubicBezTo>
                  <a:lnTo>
                    <a:pt x="6293" y="6383"/>
                  </a:lnTo>
                  <a:cubicBezTo>
                    <a:pt x="6262" y="6444"/>
                    <a:pt x="6202" y="6475"/>
                    <a:pt x="6141" y="6475"/>
                  </a:cubicBezTo>
                  <a:lnTo>
                    <a:pt x="6080" y="6475"/>
                  </a:lnTo>
                  <a:cubicBezTo>
                    <a:pt x="6080" y="6475"/>
                    <a:pt x="6050" y="6414"/>
                    <a:pt x="6110" y="6414"/>
                  </a:cubicBezTo>
                  <a:lnTo>
                    <a:pt x="6293" y="6414"/>
                  </a:lnTo>
                  <a:lnTo>
                    <a:pt x="6293" y="6383"/>
                  </a:lnTo>
                  <a:lnTo>
                    <a:pt x="6293" y="6414"/>
                  </a:lnTo>
                  <a:lnTo>
                    <a:pt x="6293" y="6414"/>
                  </a:lnTo>
                  <a:cubicBezTo>
                    <a:pt x="6323" y="6353"/>
                    <a:pt x="6354" y="6292"/>
                    <a:pt x="6414" y="6262"/>
                  </a:cubicBezTo>
                  <a:cubicBezTo>
                    <a:pt x="6445" y="6201"/>
                    <a:pt x="6536" y="6171"/>
                    <a:pt x="6597" y="6262"/>
                  </a:cubicBezTo>
                  <a:cubicBezTo>
                    <a:pt x="6688" y="6353"/>
                    <a:pt x="6870" y="6383"/>
                    <a:pt x="6931" y="6535"/>
                  </a:cubicBezTo>
                  <a:cubicBezTo>
                    <a:pt x="7114" y="6505"/>
                    <a:pt x="7266" y="6383"/>
                    <a:pt x="7326" y="6201"/>
                  </a:cubicBezTo>
                  <a:cubicBezTo>
                    <a:pt x="7357" y="6079"/>
                    <a:pt x="7357" y="5927"/>
                    <a:pt x="7296" y="5836"/>
                  </a:cubicBezTo>
                  <a:cubicBezTo>
                    <a:pt x="7235" y="5745"/>
                    <a:pt x="7174" y="5684"/>
                    <a:pt x="7114" y="5624"/>
                  </a:cubicBezTo>
                  <a:cubicBezTo>
                    <a:pt x="7022" y="5502"/>
                    <a:pt x="6962" y="5380"/>
                    <a:pt x="6931" y="5259"/>
                  </a:cubicBezTo>
                  <a:cubicBezTo>
                    <a:pt x="6931" y="5107"/>
                    <a:pt x="6840" y="4955"/>
                    <a:pt x="6718" y="4864"/>
                  </a:cubicBezTo>
                  <a:cubicBezTo>
                    <a:pt x="6566" y="4772"/>
                    <a:pt x="6536" y="4560"/>
                    <a:pt x="6475" y="4377"/>
                  </a:cubicBezTo>
                  <a:cubicBezTo>
                    <a:pt x="6414" y="4286"/>
                    <a:pt x="6445" y="4165"/>
                    <a:pt x="6536" y="4073"/>
                  </a:cubicBezTo>
                  <a:cubicBezTo>
                    <a:pt x="6749" y="3891"/>
                    <a:pt x="6840" y="3617"/>
                    <a:pt x="6840" y="3344"/>
                  </a:cubicBezTo>
                  <a:cubicBezTo>
                    <a:pt x="6840" y="3222"/>
                    <a:pt x="6840" y="3131"/>
                    <a:pt x="6901" y="3010"/>
                  </a:cubicBezTo>
                  <a:cubicBezTo>
                    <a:pt x="6992" y="2706"/>
                    <a:pt x="7144" y="2371"/>
                    <a:pt x="7266" y="2067"/>
                  </a:cubicBezTo>
                  <a:cubicBezTo>
                    <a:pt x="7296" y="1946"/>
                    <a:pt x="7387" y="1854"/>
                    <a:pt x="7478" y="1824"/>
                  </a:cubicBezTo>
                  <a:cubicBezTo>
                    <a:pt x="7752" y="1642"/>
                    <a:pt x="7995" y="1459"/>
                    <a:pt x="8238" y="1247"/>
                  </a:cubicBezTo>
                  <a:cubicBezTo>
                    <a:pt x="8299" y="1186"/>
                    <a:pt x="8360" y="1095"/>
                    <a:pt x="8360" y="1003"/>
                  </a:cubicBezTo>
                  <a:cubicBezTo>
                    <a:pt x="8390" y="791"/>
                    <a:pt x="8238" y="578"/>
                    <a:pt x="8025" y="547"/>
                  </a:cubicBezTo>
                  <a:cubicBezTo>
                    <a:pt x="7904" y="517"/>
                    <a:pt x="7782" y="456"/>
                    <a:pt x="7661" y="426"/>
                  </a:cubicBezTo>
                  <a:cubicBezTo>
                    <a:pt x="7509" y="426"/>
                    <a:pt x="7326" y="487"/>
                    <a:pt x="7235" y="608"/>
                  </a:cubicBezTo>
                  <a:cubicBezTo>
                    <a:pt x="7144" y="699"/>
                    <a:pt x="7174" y="791"/>
                    <a:pt x="7205" y="912"/>
                  </a:cubicBezTo>
                  <a:cubicBezTo>
                    <a:pt x="7205" y="1064"/>
                    <a:pt x="7235" y="1216"/>
                    <a:pt x="7235" y="1338"/>
                  </a:cubicBezTo>
                  <a:lnTo>
                    <a:pt x="7235" y="1368"/>
                  </a:lnTo>
                  <a:lnTo>
                    <a:pt x="7235" y="1399"/>
                  </a:lnTo>
                  <a:lnTo>
                    <a:pt x="7205" y="1399"/>
                  </a:lnTo>
                  <a:lnTo>
                    <a:pt x="7205" y="1338"/>
                  </a:lnTo>
                  <a:cubicBezTo>
                    <a:pt x="7205" y="1338"/>
                    <a:pt x="7174" y="1307"/>
                    <a:pt x="7174" y="1247"/>
                  </a:cubicBezTo>
                  <a:cubicBezTo>
                    <a:pt x="7144" y="1155"/>
                    <a:pt x="7053" y="1064"/>
                    <a:pt x="6931" y="1034"/>
                  </a:cubicBezTo>
                  <a:cubicBezTo>
                    <a:pt x="6870" y="1003"/>
                    <a:pt x="6810" y="973"/>
                    <a:pt x="6749" y="943"/>
                  </a:cubicBezTo>
                  <a:cubicBezTo>
                    <a:pt x="6566" y="851"/>
                    <a:pt x="6445" y="943"/>
                    <a:pt x="6384" y="1064"/>
                  </a:cubicBezTo>
                  <a:cubicBezTo>
                    <a:pt x="6323" y="1155"/>
                    <a:pt x="6262" y="1277"/>
                    <a:pt x="6202" y="1368"/>
                  </a:cubicBezTo>
                  <a:cubicBezTo>
                    <a:pt x="6141" y="1642"/>
                    <a:pt x="6019" y="1915"/>
                    <a:pt x="5898" y="2189"/>
                  </a:cubicBezTo>
                  <a:cubicBezTo>
                    <a:pt x="5776" y="2462"/>
                    <a:pt x="5685" y="2736"/>
                    <a:pt x="5624" y="3040"/>
                  </a:cubicBezTo>
                  <a:cubicBezTo>
                    <a:pt x="5624" y="3040"/>
                    <a:pt x="5594" y="3070"/>
                    <a:pt x="5594" y="3101"/>
                  </a:cubicBezTo>
                  <a:cubicBezTo>
                    <a:pt x="5594" y="3101"/>
                    <a:pt x="5594" y="3131"/>
                    <a:pt x="5563" y="3161"/>
                  </a:cubicBezTo>
                  <a:cubicBezTo>
                    <a:pt x="5533" y="3222"/>
                    <a:pt x="5472" y="3253"/>
                    <a:pt x="5411" y="3222"/>
                  </a:cubicBezTo>
                  <a:cubicBezTo>
                    <a:pt x="5351" y="3192"/>
                    <a:pt x="5290" y="3101"/>
                    <a:pt x="5290" y="3070"/>
                  </a:cubicBezTo>
                  <a:cubicBezTo>
                    <a:pt x="5351" y="2827"/>
                    <a:pt x="5442" y="2584"/>
                    <a:pt x="5503" y="2371"/>
                  </a:cubicBezTo>
                  <a:cubicBezTo>
                    <a:pt x="5655" y="2037"/>
                    <a:pt x="5685" y="1703"/>
                    <a:pt x="5563" y="1368"/>
                  </a:cubicBezTo>
                  <a:cubicBezTo>
                    <a:pt x="5533" y="1307"/>
                    <a:pt x="5503" y="1247"/>
                    <a:pt x="5442" y="1186"/>
                  </a:cubicBezTo>
                  <a:cubicBezTo>
                    <a:pt x="5381" y="1125"/>
                    <a:pt x="5259" y="1155"/>
                    <a:pt x="5229" y="1247"/>
                  </a:cubicBezTo>
                  <a:cubicBezTo>
                    <a:pt x="5199" y="1399"/>
                    <a:pt x="5168" y="1551"/>
                    <a:pt x="5138" y="1703"/>
                  </a:cubicBezTo>
                  <a:cubicBezTo>
                    <a:pt x="5138" y="1794"/>
                    <a:pt x="5077" y="1824"/>
                    <a:pt x="4986" y="1824"/>
                  </a:cubicBezTo>
                  <a:cubicBezTo>
                    <a:pt x="4803" y="1763"/>
                    <a:pt x="4591" y="1733"/>
                    <a:pt x="4378" y="1763"/>
                  </a:cubicBezTo>
                  <a:cubicBezTo>
                    <a:pt x="4317" y="1763"/>
                    <a:pt x="4287" y="1763"/>
                    <a:pt x="4317" y="1703"/>
                  </a:cubicBezTo>
                  <a:cubicBezTo>
                    <a:pt x="4348" y="1672"/>
                    <a:pt x="4378" y="1703"/>
                    <a:pt x="4378" y="1672"/>
                  </a:cubicBezTo>
                  <a:cubicBezTo>
                    <a:pt x="4500" y="1642"/>
                    <a:pt x="4591" y="1581"/>
                    <a:pt x="4682" y="1520"/>
                  </a:cubicBezTo>
                  <a:cubicBezTo>
                    <a:pt x="4743" y="1459"/>
                    <a:pt x="4773" y="1368"/>
                    <a:pt x="4743" y="1277"/>
                  </a:cubicBezTo>
                  <a:cubicBezTo>
                    <a:pt x="4652" y="1125"/>
                    <a:pt x="4530" y="973"/>
                    <a:pt x="4408" y="851"/>
                  </a:cubicBezTo>
                  <a:cubicBezTo>
                    <a:pt x="4287" y="730"/>
                    <a:pt x="4104" y="699"/>
                    <a:pt x="3983" y="821"/>
                  </a:cubicBezTo>
                  <a:cubicBezTo>
                    <a:pt x="3892" y="882"/>
                    <a:pt x="3831" y="943"/>
                    <a:pt x="3770" y="1003"/>
                  </a:cubicBezTo>
                  <a:cubicBezTo>
                    <a:pt x="3740" y="1034"/>
                    <a:pt x="3648" y="1064"/>
                    <a:pt x="3588" y="1064"/>
                  </a:cubicBezTo>
                  <a:cubicBezTo>
                    <a:pt x="3527" y="1064"/>
                    <a:pt x="3527" y="1003"/>
                    <a:pt x="3618" y="882"/>
                  </a:cubicBezTo>
                  <a:cubicBezTo>
                    <a:pt x="3709" y="760"/>
                    <a:pt x="3831" y="608"/>
                    <a:pt x="3922" y="456"/>
                  </a:cubicBezTo>
                  <a:cubicBezTo>
                    <a:pt x="3983" y="304"/>
                    <a:pt x="3952" y="152"/>
                    <a:pt x="3831" y="92"/>
                  </a:cubicBezTo>
                  <a:cubicBezTo>
                    <a:pt x="3800" y="61"/>
                    <a:pt x="3740" y="31"/>
                    <a:pt x="3709" y="31"/>
                  </a:cubicBezTo>
                  <a:lnTo>
                    <a:pt x="3740" y="0"/>
                  </a:lnTo>
                  <a:lnTo>
                    <a:pt x="3709" y="0"/>
                  </a:lnTo>
                  <a:lnTo>
                    <a:pt x="3709" y="0"/>
                  </a:lnTo>
                  <a:cubicBezTo>
                    <a:pt x="3648" y="122"/>
                    <a:pt x="3496" y="122"/>
                    <a:pt x="33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952;p86">
              <a:extLst>
                <a:ext uri="{FF2B5EF4-FFF2-40B4-BE49-F238E27FC236}">
                  <a16:creationId xmlns:a16="http://schemas.microsoft.com/office/drawing/2014/main" id="{A2967751-E9A3-1225-1401-7A1F5D1C87A5}"/>
                </a:ext>
              </a:extLst>
            </p:cNvPr>
            <p:cNvSpPr/>
            <p:nvPr/>
          </p:nvSpPr>
          <p:spPr>
            <a:xfrm>
              <a:off x="7501684" y="3138222"/>
              <a:ext cx="311278" cy="174220"/>
            </a:xfrm>
            <a:custGeom>
              <a:avLst/>
              <a:gdLst/>
              <a:ahLst/>
              <a:cxnLst/>
              <a:rect l="l" t="t" r="r" b="b"/>
              <a:pathLst>
                <a:path w="10974" h="6141" extrusionOk="0">
                  <a:moveTo>
                    <a:pt x="3435" y="973"/>
                  </a:moveTo>
                  <a:cubicBezTo>
                    <a:pt x="3435" y="1004"/>
                    <a:pt x="3405" y="1034"/>
                    <a:pt x="3405" y="1034"/>
                  </a:cubicBezTo>
                  <a:cubicBezTo>
                    <a:pt x="3101" y="1186"/>
                    <a:pt x="2827" y="1399"/>
                    <a:pt x="2645" y="1672"/>
                  </a:cubicBezTo>
                  <a:cubicBezTo>
                    <a:pt x="2554" y="1733"/>
                    <a:pt x="2463" y="1733"/>
                    <a:pt x="2402" y="1672"/>
                  </a:cubicBezTo>
                  <a:lnTo>
                    <a:pt x="2007" y="1308"/>
                  </a:lnTo>
                  <a:cubicBezTo>
                    <a:pt x="1946" y="1217"/>
                    <a:pt x="1916" y="1156"/>
                    <a:pt x="1916" y="1065"/>
                  </a:cubicBezTo>
                  <a:cubicBezTo>
                    <a:pt x="1916" y="973"/>
                    <a:pt x="1916" y="882"/>
                    <a:pt x="1946" y="791"/>
                  </a:cubicBezTo>
                  <a:cubicBezTo>
                    <a:pt x="1976" y="609"/>
                    <a:pt x="1916" y="457"/>
                    <a:pt x="1855" y="335"/>
                  </a:cubicBezTo>
                  <a:cubicBezTo>
                    <a:pt x="1794" y="214"/>
                    <a:pt x="1642" y="214"/>
                    <a:pt x="1551" y="183"/>
                  </a:cubicBezTo>
                  <a:cubicBezTo>
                    <a:pt x="1429" y="153"/>
                    <a:pt x="1277" y="92"/>
                    <a:pt x="1156" y="62"/>
                  </a:cubicBezTo>
                  <a:cubicBezTo>
                    <a:pt x="1034" y="1"/>
                    <a:pt x="912" y="1"/>
                    <a:pt x="791" y="62"/>
                  </a:cubicBezTo>
                  <a:cubicBezTo>
                    <a:pt x="548" y="183"/>
                    <a:pt x="305" y="305"/>
                    <a:pt x="61" y="396"/>
                  </a:cubicBezTo>
                  <a:cubicBezTo>
                    <a:pt x="31" y="396"/>
                    <a:pt x="1" y="457"/>
                    <a:pt x="1" y="487"/>
                  </a:cubicBezTo>
                  <a:cubicBezTo>
                    <a:pt x="1" y="548"/>
                    <a:pt x="31" y="578"/>
                    <a:pt x="61" y="609"/>
                  </a:cubicBezTo>
                  <a:cubicBezTo>
                    <a:pt x="122" y="639"/>
                    <a:pt x="213" y="700"/>
                    <a:pt x="305" y="700"/>
                  </a:cubicBezTo>
                  <a:cubicBezTo>
                    <a:pt x="426" y="730"/>
                    <a:pt x="517" y="791"/>
                    <a:pt x="578" y="882"/>
                  </a:cubicBezTo>
                  <a:cubicBezTo>
                    <a:pt x="669" y="1095"/>
                    <a:pt x="852" y="1186"/>
                    <a:pt x="1064" y="1186"/>
                  </a:cubicBezTo>
                  <a:lnTo>
                    <a:pt x="1490" y="1186"/>
                  </a:lnTo>
                  <a:cubicBezTo>
                    <a:pt x="1520" y="1186"/>
                    <a:pt x="1551" y="1217"/>
                    <a:pt x="1581" y="1247"/>
                  </a:cubicBezTo>
                  <a:cubicBezTo>
                    <a:pt x="1612" y="1247"/>
                    <a:pt x="1551" y="1277"/>
                    <a:pt x="1520" y="1277"/>
                  </a:cubicBezTo>
                  <a:cubicBezTo>
                    <a:pt x="1277" y="1247"/>
                    <a:pt x="1064" y="1460"/>
                    <a:pt x="791" y="1429"/>
                  </a:cubicBezTo>
                  <a:cubicBezTo>
                    <a:pt x="761" y="1429"/>
                    <a:pt x="730" y="1490"/>
                    <a:pt x="761" y="1521"/>
                  </a:cubicBezTo>
                  <a:cubicBezTo>
                    <a:pt x="912" y="1703"/>
                    <a:pt x="1004" y="1916"/>
                    <a:pt x="1064" y="2128"/>
                  </a:cubicBezTo>
                  <a:cubicBezTo>
                    <a:pt x="1125" y="2220"/>
                    <a:pt x="1247" y="2250"/>
                    <a:pt x="1368" y="2189"/>
                  </a:cubicBezTo>
                  <a:cubicBezTo>
                    <a:pt x="1399" y="2128"/>
                    <a:pt x="1460" y="2098"/>
                    <a:pt x="1490" y="2037"/>
                  </a:cubicBezTo>
                  <a:cubicBezTo>
                    <a:pt x="1520" y="1976"/>
                    <a:pt x="1581" y="1946"/>
                    <a:pt x="1642" y="1976"/>
                  </a:cubicBezTo>
                  <a:cubicBezTo>
                    <a:pt x="1824" y="2068"/>
                    <a:pt x="2007" y="2159"/>
                    <a:pt x="2189" y="2280"/>
                  </a:cubicBezTo>
                  <a:cubicBezTo>
                    <a:pt x="2280" y="2341"/>
                    <a:pt x="2432" y="2402"/>
                    <a:pt x="2554" y="2463"/>
                  </a:cubicBezTo>
                  <a:cubicBezTo>
                    <a:pt x="2767" y="2524"/>
                    <a:pt x="2979" y="2584"/>
                    <a:pt x="3192" y="2645"/>
                  </a:cubicBezTo>
                  <a:cubicBezTo>
                    <a:pt x="3314" y="2706"/>
                    <a:pt x="3466" y="2736"/>
                    <a:pt x="3587" y="2797"/>
                  </a:cubicBezTo>
                  <a:cubicBezTo>
                    <a:pt x="3830" y="2888"/>
                    <a:pt x="4043" y="3101"/>
                    <a:pt x="4104" y="3375"/>
                  </a:cubicBezTo>
                  <a:cubicBezTo>
                    <a:pt x="4134" y="3466"/>
                    <a:pt x="4195" y="3587"/>
                    <a:pt x="4256" y="3679"/>
                  </a:cubicBezTo>
                  <a:cubicBezTo>
                    <a:pt x="4286" y="3770"/>
                    <a:pt x="4317" y="3861"/>
                    <a:pt x="4378" y="3922"/>
                  </a:cubicBezTo>
                  <a:cubicBezTo>
                    <a:pt x="4408" y="4013"/>
                    <a:pt x="4378" y="4074"/>
                    <a:pt x="4317" y="4104"/>
                  </a:cubicBezTo>
                  <a:cubicBezTo>
                    <a:pt x="4074" y="4135"/>
                    <a:pt x="3982" y="4287"/>
                    <a:pt x="3861" y="4469"/>
                  </a:cubicBezTo>
                  <a:cubicBezTo>
                    <a:pt x="3800" y="4560"/>
                    <a:pt x="3861" y="4712"/>
                    <a:pt x="3982" y="4712"/>
                  </a:cubicBezTo>
                  <a:cubicBezTo>
                    <a:pt x="4195" y="4712"/>
                    <a:pt x="4408" y="4682"/>
                    <a:pt x="4590" y="4651"/>
                  </a:cubicBezTo>
                  <a:cubicBezTo>
                    <a:pt x="4803" y="4560"/>
                    <a:pt x="5046" y="4651"/>
                    <a:pt x="5198" y="4834"/>
                  </a:cubicBezTo>
                  <a:cubicBezTo>
                    <a:pt x="5229" y="4894"/>
                    <a:pt x="5259" y="4955"/>
                    <a:pt x="5320" y="5016"/>
                  </a:cubicBezTo>
                  <a:cubicBezTo>
                    <a:pt x="5411" y="5107"/>
                    <a:pt x="5533" y="5168"/>
                    <a:pt x="5685" y="5168"/>
                  </a:cubicBezTo>
                  <a:cubicBezTo>
                    <a:pt x="5958" y="5198"/>
                    <a:pt x="6232" y="5229"/>
                    <a:pt x="6475" y="5320"/>
                  </a:cubicBezTo>
                  <a:cubicBezTo>
                    <a:pt x="6596" y="5320"/>
                    <a:pt x="6718" y="5320"/>
                    <a:pt x="6809" y="5259"/>
                  </a:cubicBezTo>
                  <a:cubicBezTo>
                    <a:pt x="6961" y="5168"/>
                    <a:pt x="6992" y="5107"/>
                    <a:pt x="6931" y="4925"/>
                  </a:cubicBezTo>
                  <a:cubicBezTo>
                    <a:pt x="6931" y="4864"/>
                    <a:pt x="6900" y="4803"/>
                    <a:pt x="6931" y="4803"/>
                  </a:cubicBezTo>
                  <a:cubicBezTo>
                    <a:pt x="7083" y="4651"/>
                    <a:pt x="7235" y="4530"/>
                    <a:pt x="7387" y="4408"/>
                  </a:cubicBezTo>
                  <a:cubicBezTo>
                    <a:pt x="7539" y="4317"/>
                    <a:pt x="7721" y="4317"/>
                    <a:pt x="7873" y="4378"/>
                  </a:cubicBezTo>
                  <a:cubicBezTo>
                    <a:pt x="7995" y="4438"/>
                    <a:pt x="8147" y="4530"/>
                    <a:pt x="8299" y="4590"/>
                  </a:cubicBezTo>
                  <a:cubicBezTo>
                    <a:pt x="8420" y="4651"/>
                    <a:pt x="8511" y="4712"/>
                    <a:pt x="8603" y="4834"/>
                  </a:cubicBezTo>
                  <a:cubicBezTo>
                    <a:pt x="8785" y="5107"/>
                    <a:pt x="8967" y="5350"/>
                    <a:pt x="9180" y="5594"/>
                  </a:cubicBezTo>
                  <a:cubicBezTo>
                    <a:pt x="9302" y="5776"/>
                    <a:pt x="9514" y="5867"/>
                    <a:pt x="9697" y="5867"/>
                  </a:cubicBezTo>
                  <a:cubicBezTo>
                    <a:pt x="10062" y="5867"/>
                    <a:pt x="10426" y="5958"/>
                    <a:pt x="10761" y="6110"/>
                  </a:cubicBezTo>
                  <a:cubicBezTo>
                    <a:pt x="10761" y="6141"/>
                    <a:pt x="10791" y="6141"/>
                    <a:pt x="10821" y="6110"/>
                  </a:cubicBezTo>
                  <a:cubicBezTo>
                    <a:pt x="10852" y="6110"/>
                    <a:pt x="10913" y="6110"/>
                    <a:pt x="10943" y="6080"/>
                  </a:cubicBezTo>
                  <a:cubicBezTo>
                    <a:pt x="10973" y="6049"/>
                    <a:pt x="10973" y="5989"/>
                    <a:pt x="10973" y="5958"/>
                  </a:cubicBezTo>
                  <a:cubicBezTo>
                    <a:pt x="10973" y="5867"/>
                    <a:pt x="10913" y="5776"/>
                    <a:pt x="10821" y="5746"/>
                  </a:cubicBezTo>
                  <a:cubicBezTo>
                    <a:pt x="10639" y="5685"/>
                    <a:pt x="10700" y="5563"/>
                    <a:pt x="10700" y="5442"/>
                  </a:cubicBezTo>
                  <a:cubicBezTo>
                    <a:pt x="10548" y="5442"/>
                    <a:pt x="10396" y="5442"/>
                    <a:pt x="10335" y="5259"/>
                  </a:cubicBezTo>
                  <a:cubicBezTo>
                    <a:pt x="10305" y="5259"/>
                    <a:pt x="10305" y="5229"/>
                    <a:pt x="10305" y="5198"/>
                  </a:cubicBezTo>
                  <a:cubicBezTo>
                    <a:pt x="10183" y="5138"/>
                    <a:pt x="10062" y="5046"/>
                    <a:pt x="9970" y="4955"/>
                  </a:cubicBezTo>
                  <a:cubicBezTo>
                    <a:pt x="9879" y="4864"/>
                    <a:pt x="9818" y="4742"/>
                    <a:pt x="9758" y="4621"/>
                  </a:cubicBezTo>
                  <a:cubicBezTo>
                    <a:pt x="9666" y="4530"/>
                    <a:pt x="9575" y="4469"/>
                    <a:pt x="9514" y="4378"/>
                  </a:cubicBezTo>
                  <a:cubicBezTo>
                    <a:pt x="9423" y="4287"/>
                    <a:pt x="9332" y="4165"/>
                    <a:pt x="9271" y="4074"/>
                  </a:cubicBezTo>
                  <a:cubicBezTo>
                    <a:pt x="9211" y="3983"/>
                    <a:pt x="9211" y="3891"/>
                    <a:pt x="9302" y="3831"/>
                  </a:cubicBezTo>
                  <a:cubicBezTo>
                    <a:pt x="9362" y="3800"/>
                    <a:pt x="9423" y="3770"/>
                    <a:pt x="9484" y="3739"/>
                  </a:cubicBezTo>
                  <a:cubicBezTo>
                    <a:pt x="9575" y="3618"/>
                    <a:pt x="9575" y="3466"/>
                    <a:pt x="9454" y="3375"/>
                  </a:cubicBezTo>
                  <a:cubicBezTo>
                    <a:pt x="9393" y="3344"/>
                    <a:pt x="9332" y="3314"/>
                    <a:pt x="9271" y="3283"/>
                  </a:cubicBezTo>
                  <a:cubicBezTo>
                    <a:pt x="9119" y="3223"/>
                    <a:pt x="8967" y="3162"/>
                    <a:pt x="8815" y="3101"/>
                  </a:cubicBezTo>
                  <a:cubicBezTo>
                    <a:pt x="8603" y="3071"/>
                    <a:pt x="8451" y="2888"/>
                    <a:pt x="8451" y="2676"/>
                  </a:cubicBezTo>
                  <a:cubicBezTo>
                    <a:pt x="8420" y="2584"/>
                    <a:pt x="8359" y="2524"/>
                    <a:pt x="8299" y="2463"/>
                  </a:cubicBezTo>
                  <a:cubicBezTo>
                    <a:pt x="7873" y="2128"/>
                    <a:pt x="7387" y="1855"/>
                    <a:pt x="6840" y="1703"/>
                  </a:cubicBezTo>
                  <a:cubicBezTo>
                    <a:pt x="6627" y="1642"/>
                    <a:pt x="6384" y="1551"/>
                    <a:pt x="6141" y="1460"/>
                  </a:cubicBezTo>
                  <a:cubicBezTo>
                    <a:pt x="5897" y="1338"/>
                    <a:pt x="5654" y="1247"/>
                    <a:pt x="5381" y="1156"/>
                  </a:cubicBezTo>
                  <a:cubicBezTo>
                    <a:pt x="5016" y="1065"/>
                    <a:pt x="4651" y="943"/>
                    <a:pt x="4317" y="791"/>
                  </a:cubicBezTo>
                  <a:cubicBezTo>
                    <a:pt x="3952" y="700"/>
                    <a:pt x="3678" y="609"/>
                    <a:pt x="3435" y="9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953;p86">
              <a:extLst>
                <a:ext uri="{FF2B5EF4-FFF2-40B4-BE49-F238E27FC236}">
                  <a16:creationId xmlns:a16="http://schemas.microsoft.com/office/drawing/2014/main" id="{9BA990AD-407C-2B3A-9B1E-8A098D24E006}"/>
                </a:ext>
              </a:extLst>
            </p:cNvPr>
            <p:cNvSpPr/>
            <p:nvPr/>
          </p:nvSpPr>
          <p:spPr>
            <a:xfrm>
              <a:off x="7149053" y="3017507"/>
              <a:ext cx="162134" cy="183696"/>
            </a:xfrm>
            <a:custGeom>
              <a:avLst/>
              <a:gdLst/>
              <a:ahLst/>
              <a:cxnLst/>
              <a:rect l="l" t="t" r="r" b="b"/>
              <a:pathLst>
                <a:path w="5716" h="6475" extrusionOk="0">
                  <a:moveTo>
                    <a:pt x="62" y="3830"/>
                  </a:moveTo>
                  <a:cubicBezTo>
                    <a:pt x="122" y="4073"/>
                    <a:pt x="214" y="4317"/>
                    <a:pt x="244" y="4560"/>
                  </a:cubicBezTo>
                  <a:cubicBezTo>
                    <a:pt x="274" y="4712"/>
                    <a:pt x="335" y="4864"/>
                    <a:pt x="517" y="4894"/>
                  </a:cubicBezTo>
                  <a:cubicBezTo>
                    <a:pt x="578" y="4924"/>
                    <a:pt x="609" y="4955"/>
                    <a:pt x="609" y="5016"/>
                  </a:cubicBezTo>
                  <a:cubicBezTo>
                    <a:pt x="609" y="5168"/>
                    <a:pt x="669" y="5350"/>
                    <a:pt x="700" y="5532"/>
                  </a:cubicBezTo>
                  <a:cubicBezTo>
                    <a:pt x="730" y="5684"/>
                    <a:pt x="852" y="5836"/>
                    <a:pt x="1034" y="5836"/>
                  </a:cubicBezTo>
                  <a:cubicBezTo>
                    <a:pt x="1125" y="5836"/>
                    <a:pt x="1247" y="5836"/>
                    <a:pt x="1369" y="5836"/>
                  </a:cubicBezTo>
                  <a:cubicBezTo>
                    <a:pt x="1490" y="5836"/>
                    <a:pt x="1581" y="5897"/>
                    <a:pt x="1642" y="6019"/>
                  </a:cubicBezTo>
                  <a:cubicBezTo>
                    <a:pt x="1673" y="6110"/>
                    <a:pt x="1794" y="6171"/>
                    <a:pt x="1916" y="6110"/>
                  </a:cubicBezTo>
                  <a:cubicBezTo>
                    <a:pt x="2037" y="6049"/>
                    <a:pt x="2189" y="6019"/>
                    <a:pt x="2311" y="5988"/>
                  </a:cubicBezTo>
                  <a:cubicBezTo>
                    <a:pt x="2341" y="5988"/>
                    <a:pt x="2372" y="5958"/>
                    <a:pt x="2432" y="5988"/>
                  </a:cubicBezTo>
                  <a:cubicBezTo>
                    <a:pt x="2615" y="6049"/>
                    <a:pt x="2797" y="6110"/>
                    <a:pt x="3010" y="6201"/>
                  </a:cubicBezTo>
                  <a:cubicBezTo>
                    <a:pt x="3040" y="6231"/>
                    <a:pt x="3071" y="6292"/>
                    <a:pt x="3101" y="6353"/>
                  </a:cubicBezTo>
                  <a:cubicBezTo>
                    <a:pt x="3162" y="6444"/>
                    <a:pt x="3253" y="6475"/>
                    <a:pt x="3344" y="6444"/>
                  </a:cubicBezTo>
                  <a:cubicBezTo>
                    <a:pt x="3466" y="6414"/>
                    <a:pt x="3618" y="6353"/>
                    <a:pt x="3739" y="6323"/>
                  </a:cubicBezTo>
                  <a:cubicBezTo>
                    <a:pt x="3800" y="6323"/>
                    <a:pt x="3861" y="6353"/>
                    <a:pt x="3922" y="6383"/>
                  </a:cubicBezTo>
                  <a:cubicBezTo>
                    <a:pt x="4013" y="6383"/>
                    <a:pt x="4104" y="6323"/>
                    <a:pt x="4104" y="6231"/>
                  </a:cubicBezTo>
                  <a:lnTo>
                    <a:pt x="4104" y="6171"/>
                  </a:lnTo>
                  <a:cubicBezTo>
                    <a:pt x="4043" y="6019"/>
                    <a:pt x="4043" y="5867"/>
                    <a:pt x="4135" y="5715"/>
                  </a:cubicBezTo>
                  <a:cubicBezTo>
                    <a:pt x="4195" y="5624"/>
                    <a:pt x="4226" y="5502"/>
                    <a:pt x="4226" y="5411"/>
                  </a:cubicBezTo>
                  <a:cubicBezTo>
                    <a:pt x="4195" y="5228"/>
                    <a:pt x="4256" y="5046"/>
                    <a:pt x="4378" y="4894"/>
                  </a:cubicBezTo>
                  <a:cubicBezTo>
                    <a:pt x="4530" y="4681"/>
                    <a:pt x="4682" y="4438"/>
                    <a:pt x="4742" y="4195"/>
                  </a:cubicBezTo>
                  <a:cubicBezTo>
                    <a:pt x="4803" y="4073"/>
                    <a:pt x="4834" y="3921"/>
                    <a:pt x="4894" y="3800"/>
                  </a:cubicBezTo>
                  <a:cubicBezTo>
                    <a:pt x="4925" y="3739"/>
                    <a:pt x="5016" y="3678"/>
                    <a:pt x="5107" y="3648"/>
                  </a:cubicBezTo>
                  <a:lnTo>
                    <a:pt x="5320" y="3648"/>
                  </a:lnTo>
                  <a:cubicBezTo>
                    <a:pt x="5350" y="3648"/>
                    <a:pt x="5411" y="3648"/>
                    <a:pt x="5442" y="3617"/>
                  </a:cubicBezTo>
                  <a:cubicBezTo>
                    <a:pt x="5502" y="3617"/>
                    <a:pt x="5502" y="3496"/>
                    <a:pt x="5472" y="3435"/>
                  </a:cubicBezTo>
                  <a:cubicBezTo>
                    <a:pt x="5411" y="3283"/>
                    <a:pt x="5198" y="3192"/>
                    <a:pt x="5107" y="3070"/>
                  </a:cubicBezTo>
                  <a:cubicBezTo>
                    <a:pt x="5046" y="3010"/>
                    <a:pt x="5016" y="2888"/>
                    <a:pt x="5077" y="2827"/>
                  </a:cubicBezTo>
                  <a:cubicBezTo>
                    <a:pt x="5107" y="2736"/>
                    <a:pt x="5107" y="2645"/>
                    <a:pt x="5046" y="2554"/>
                  </a:cubicBezTo>
                  <a:cubicBezTo>
                    <a:pt x="4834" y="2341"/>
                    <a:pt x="4803" y="2037"/>
                    <a:pt x="4986" y="1794"/>
                  </a:cubicBezTo>
                  <a:cubicBezTo>
                    <a:pt x="5016" y="1733"/>
                    <a:pt x="5077" y="1642"/>
                    <a:pt x="5168" y="1611"/>
                  </a:cubicBezTo>
                  <a:cubicBezTo>
                    <a:pt x="5229" y="1551"/>
                    <a:pt x="5290" y="1490"/>
                    <a:pt x="5290" y="1399"/>
                  </a:cubicBezTo>
                  <a:cubicBezTo>
                    <a:pt x="5290" y="1307"/>
                    <a:pt x="5381" y="1216"/>
                    <a:pt x="5472" y="1216"/>
                  </a:cubicBezTo>
                  <a:cubicBezTo>
                    <a:pt x="5563" y="1186"/>
                    <a:pt x="5624" y="1155"/>
                    <a:pt x="5715" y="1095"/>
                  </a:cubicBezTo>
                  <a:cubicBezTo>
                    <a:pt x="5715" y="1064"/>
                    <a:pt x="5715" y="1034"/>
                    <a:pt x="5715" y="1003"/>
                  </a:cubicBezTo>
                  <a:lnTo>
                    <a:pt x="5715" y="973"/>
                  </a:lnTo>
                  <a:lnTo>
                    <a:pt x="5259" y="699"/>
                  </a:lnTo>
                  <a:cubicBezTo>
                    <a:pt x="5107" y="608"/>
                    <a:pt x="4925" y="547"/>
                    <a:pt x="4894" y="304"/>
                  </a:cubicBezTo>
                  <a:cubicBezTo>
                    <a:pt x="4803" y="213"/>
                    <a:pt x="4712" y="122"/>
                    <a:pt x="4621" y="31"/>
                  </a:cubicBezTo>
                  <a:cubicBezTo>
                    <a:pt x="4560" y="0"/>
                    <a:pt x="4499" y="0"/>
                    <a:pt x="4439" y="31"/>
                  </a:cubicBezTo>
                  <a:cubicBezTo>
                    <a:pt x="4317" y="31"/>
                    <a:pt x="4226" y="122"/>
                    <a:pt x="4165" y="213"/>
                  </a:cubicBezTo>
                  <a:cubicBezTo>
                    <a:pt x="4104" y="335"/>
                    <a:pt x="4043" y="456"/>
                    <a:pt x="3983" y="578"/>
                  </a:cubicBezTo>
                  <a:cubicBezTo>
                    <a:pt x="3922" y="669"/>
                    <a:pt x="3861" y="730"/>
                    <a:pt x="3800" y="791"/>
                  </a:cubicBezTo>
                  <a:cubicBezTo>
                    <a:pt x="3648" y="912"/>
                    <a:pt x="3496" y="1034"/>
                    <a:pt x="3314" y="1125"/>
                  </a:cubicBezTo>
                  <a:cubicBezTo>
                    <a:pt x="3040" y="1216"/>
                    <a:pt x="2828" y="1399"/>
                    <a:pt x="2706" y="1642"/>
                  </a:cubicBezTo>
                  <a:cubicBezTo>
                    <a:pt x="2645" y="1763"/>
                    <a:pt x="2524" y="1854"/>
                    <a:pt x="2463" y="1976"/>
                  </a:cubicBezTo>
                  <a:cubicBezTo>
                    <a:pt x="2341" y="2189"/>
                    <a:pt x="2098" y="2341"/>
                    <a:pt x="1855" y="2371"/>
                  </a:cubicBezTo>
                  <a:cubicBezTo>
                    <a:pt x="1642" y="2432"/>
                    <a:pt x="1429" y="2584"/>
                    <a:pt x="1369" y="2797"/>
                  </a:cubicBezTo>
                  <a:cubicBezTo>
                    <a:pt x="1338" y="2888"/>
                    <a:pt x="1308" y="2979"/>
                    <a:pt x="1277" y="3070"/>
                  </a:cubicBezTo>
                  <a:cubicBezTo>
                    <a:pt x="1217" y="3131"/>
                    <a:pt x="1125" y="3192"/>
                    <a:pt x="1034" y="3162"/>
                  </a:cubicBezTo>
                  <a:lnTo>
                    <a:pt x="609" y="2979"/>
                  </a:lnTo>
                  <a:cubicBezTo>
                    <a:pt x="457" y="2918"/>
                    <a:pt x="305" y="2979"/>
                    <a:pt x="244" y="3101"/>
                  </a:cubicBezTo>
                  <a:cubicBezTo>
                    <a:pt x="183" y="3131"/>
                    <a:pt x="153" y="3192"/>
                    <a:pt x="122" y="3253"/>
                  </a:cubicBezTo>
                  <a:cubicBezTo>
                    <a:pt x="31" y="3435"/>
                    <a:pt x="1" y="3648"/>
                    <a:pt x="62" y="38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954;p86">
              <a:extLst>
                <a:ext uri="{FF2B5EF4-FFF2-40B4-BE49-F238E27FC236}">
                  <a16:creationId xmlns:a16="http://schemas.microsoft.com/office/drawing/2014/main" id="{4B276EDB-3621-C218-7AFE-1DBF3F2245C6}"/>
                </a:ext>
              </a:extLst>
            </p:cNvPr>
            <p:cNvSpPr/>
            <p:nvPr/>
          </p:nvSpPr>
          <p:spPr>
            <a:xfrm>
              <a:off x="6073941" y="3318456"/>
              <a:ext cx="124182" cy="224236"/>
            </a:xfrm>
            <a:custGeom>
              <a:avLst/>
              <a:gdLst/>
              <a:ahLst/>
              <a:cxnLst/>
              <a:rect l="l" t="t" r="r" b="b"/>
              <a:pathLst>
                <a:path w="4378" h="7904" extrusionOk="0">
                  <a:moveTo>
                    <a:pt x="3921" y="31"/>
                  </a:moveTo>
                  <a:cubicBezTo>
                    <a:pt x="3891" y="0"/>
                    <a:pt x="3861" y="0"/>
                    <a:pt x="3800" y="31"/>
                  </a:cubicBezTo>
                  <a:cubicBezTo>
                    <a:pt x="3709" y="122"/>
                    <a:pt x="3648" y="244"/>
                    <a:pt x="3617" y="396"/>
                  </a:cubicBezTo>
                  <a:cubicBezTo>
                    <a:pt x="3617" y="517"/>
                    <a:pt x="3526" y="639"/>
                    <a:pt x="3405" y="700"/>
                  </a:cubicBezTo>
                  <a:cubicBezTo>
                    <a:pt x="3405" y="730"/>
                    <a:pt x="3405" y="791"/>
                    <a:pt x="3374" y="821"/>
                  </a:cubicBezTo>
                  <a:cubicBezTo>
                    <a:pt x="3253" y="882"/>
                    <a:pt x="3101" y="943"/>
                    <a:pt x="3070" y="1125"/>
                  </a:cubicBezTo>
                  <a:cubicBezTo>
                    <a:pt x="3040" y="1338"/>
                    <a:pt x="2888" y="1520"/>
                    <a:pt x="2675" y="1581"/>
                  </a:cubicBezTo>
                  <a:cubicBezTo>
                    <a:pt x="2523" y="1672"/>
                    <a:pt x="2371" y="1855"/>
                    <a:pt x="2189" y="1976"/>
                  </a:cubicBezTo>
                  <a:cubicBezTo>
                    <a:pt x="2006" y="2037"/>
                    <a:pt x="1824" y="2098"/>
                    <a:pt x="1611" y="2159"/>
                  </a:cubicBezTo>
                  <a:lnTo>
                    <a:pt x="1551" y="2159"/>
                  </a:lnTo>
                  <a:lnTo>
                    <a:pt x="1003" y="2371"/>
                  </a:lnTo>
                  <a:cubicBezTo>
                    <a:pt x="912" y="2523"/>
                    <a:pt x="851" y="2675"/>
                    <a:pt x="791" y="2797"/>
                  </a:cubicBezTo>
                  <a:cubicBezTo>
                    <a:pt x="608" y="3070"/>
                    <a:pt x="608" y="3374"/>
                    <a:pt x="699" y="3648"/>
                  </a:cubicBezTo>
                  <a:cubicBezTo>
                    <a:pt x="730" y="3739"/>
                    <a:pt x="760" y="3830"/>
                    <a:pt x="791" y="3921"/>
                  </a:cubicBezTo>
                  <a:cubicBezTo>
                    <a:pt x="912" y="4134"/>
                    <a:pt x="882" y="4408"/>
                    <a:pt x="730" y="4621"/>
                  </a:cubicBezTo>
                  <a:cubicBezTo>
                    <a:pt x="547" y="4833"/>
                    <a:pt x="456" y="5076"/>
                    <a:pt x="274" y="5289"/>
                  </a:cubicBezTo>
                  <a:cubicBezTo>
                    <a:pt x="61" y="5563"/>
                    <a:pt x="0" y="5897"/>
                    <a:pt x="122" y="6201"/>
                  </a:cubicBezTo>
                  <a:cubicBezTo>
                    <a:pt x="183" y="6353"/>
                    <a:pt x="213" y="6505"/>
                    <a:pt x="183" y="6657"/>
                  </a:cubicBezTo>
                  <a:cubicBezTo>
                    <a:pt x="183" y="6809"/>
                    <a:pt x="183" y="6931"/>
                    <a:pt x="183" y="7083"/>
                  </a:cubicBezTo>
                  <a:cubicBezTo>
                    <a:pt x="213" y="7174"/>
                    <a:pt x="243" y="7265"/>
                    <a:pt x="274" y="7326"/>
                  </a:cubicBezTo>
                  <a:cubicBezTo>
                    <a:pt x="456" y="7569"/>
                    <a:pt x="699" y="7751"/>
                    <a:pt x="973" y="7842"/>
                  </a:cubicBezTo>
                  <a:cubicBezTo>
                    <a:pt x="1155" y="7903"/>
                    <a:pt x="1277" y="7782"/>
                    <a:pt x="1429" y="7721"/>
                  </a:cubicBezTo>
                  <a:cubicBezTo>
                    <a:pt x="1520" y="7690"/>
                    <a:pt x="1642" y="7660"/>
                    <a:pt x="1763" y="7660"/>
                  </a:cubicBezTo>
                  <a:cubicBezTo>
                    <a:pt x="2006" y="7660"/>
                    <a:pt x="2189" y="7508"/>
                    <a:pt x="2280" y="7295"/>
                  </a:cubicBezTo>
                  <a:cubicBezTo>
                    <a:pt x="2371" y="7113"/>
                    <a:pt x="2432" y="6961"/>
                    <a:pt x="2493" y="6779"/>
                  </a:cubicBezTo>
                  <a:cubicBezTo>
                    <a:pt x="2675" y="6383"/>
                    <a:pt x="2797" y="5958"/>
                    <a:pt x="2949" y="5593"/>
                  </a:cubicBezTo>
                  <a:cubicBezTo>
                    <a:pt x="3222" y="5016"/>
                    <a:pt x="3405" y="4377"/>
                    <a:pt x="3648" y="3800"/>
                  </a:cubicBezTo>
                  <a:cubicBezTo>
                    <a:pt x="3739" y="3648"/>
                    <a:pt x="3769" y="3466"/>
                    <a:pt x="3800" y="3283"/>
                  </a:cubicBezTo>
                  <a:cubicBezTo>
                    <a:pt x="3861" y="3070"/>
                    <a:pt x="3921" y="2827"/>
                    <a:pt x="3982" y="2645"/>
                  </a:cubicBezTo>
                  <a:cubicBezTo>
                    <a:pt x="4073" y="2462"/>
                    <a:pt x="4043" y="2219"/>
                    <a:pt x="4286" y="2128"/>
                  </a:cubicBezTo>
                  <a:cubicBezTo>
                    <a:pt x="4347" y="2037"/>
                    <a:pt x="4377" y="1915"/>
                    <a:pt x="4377" y="1824"/>
                  </a:cubicBezTo>
                  <a:cubicBezTo>
                    <a:pt x="4377" y="1611"/>
                    <a:pt x="4317" y="1399"/>
                    <a:pt x="4317" y="1216"/>
                  </a:cubicBezTo>
                  <a:cubicBezTo>
                    <a:pt x="4347" y="791"/>
                    <a:pt x="4195" y="365"/>
                    <a:pt x="392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955;p86">
              <a:extLst>
                <a:ext uri="{FF2B5EF4-FFF2-40B4-BE49-F238E27FC236}">
                  <a16:creationId xmlns:a16="http://schemas.microsoft.com/office/drawing/2014/main" id="{85ABD0BF-B23D-23E4-CD79-6D1EEF606150}"/>
                </a:ext>
              </a:extLst>
            </p:cNvPr>
            <p:cNvSpPr/>
            <p:nvPr/>
          </p:nvSpPr>
          <p:spPr>
            <a:xfrm>
              <a:off x="6023055" y="1418744"/>
              <a:ext cx="147470" cy="269089"/>
            </a:xfrm>
            <a:custGeom>
              <a:avLst/>
              <a:gdLst/>
              <a:ahLst/>
              <a:cxnLst/>
              <a:rect l="l" t="t" r="r" b="b"/>
              <a:pathLst>
                <a:path w="5199" h="9485" extrusionOk="0">
                  <a:moveTo>
                    <a:pt x="761" y="4074"/>
                  </a:moveTo>
                  <a:cubicBezTo>
                    <a:pt x="761" y="4256"/>
                    <a:pt x="730" y="4439"/>
                    <a:pt x="700" y="4621"/>
                  </a:cubicBezTo>
                  <a:cubicBezTo>
                    <a:pt x="700" y="4743"/>
                    <a:pt x="670" y="4834"/>
                    <a:pt x="609" y="4955"/>
                  </a:cubicBezTo>
                  <a:cubicBezTo>
                    <a:pt x="548" y="5077"/>
                    <a:pt x="457" y="5229"/>
                    <a:pt x="396" y="5351"/>
                  </a:cubicBezTo>
                  <a:cubicBezTo>
                    <a:pt x="335" y="5472"/>
                    <a:pt x="366" y="5594"/>
                    <a:pt x="457" y="5655"/>
                  </a:cubicBezTo>
                  <a:cubicBezTo>
                    <a:pt x="609" y="5837"/>
                    <a:pt x="670" y="5928"/>
                    <a:pt x="548" y="6050"/>
                  </a:cubicBezTo>
                  <a:cubicBezTo>
                    <a:pt x="366" y="6262"/>
                    <a:pt x="396" y="6536"/>
                    <a:pt x="244" y="6749"/>
                  </a:cubicBezTo>
                  <a:cubicBezTo>
                    <a:pt x="183" y="6840"/>
                    <a:pt x="214" y="6992"/>
                    <a:pt x="305" y="7053"/>
                  </a:cubicBezTo>
                  <a:cubicBezTo>
                    <a:pt x="366" y="7083"/>
                    <a:pt x="396" y="7144"/>
                    <a:pt x="427" y="7205"/>
                  </a:cubicBezTo>
                  <a:cubicBezTo>
                    <a:pt x="518" y="7357"/>
                    <a:pt x="457" y="7539"/>
                    <a:pt x="335" y="7630"/>
                  </a:cubicBezTo>
                  <a:cubicBezTo>
                    <a:pt x="214" y="7691"/>
                    <a:pt x="123" y="7721"/>
                    <a:pt x="92" y="7843"/>
                  </a:cubicBezTo>
                  <a:cubicBezTo>
                    <a:pt x="1" y="8117"/>
                    <a:pt x="123" y="8390"/>
                    <a:pt x="366" y="8542"/>
                  </a:cubicBezTo>
                  <a:cubicBezTo>
                    <a:pt x="427" y="8573"/>
                    <a:pt x="487" y="8603"/>
                    <a:pt x="548" y="8603"/>
                  </a:cubicBezTo>
                  <a:cubicBezTo>
                    <a:pt x="639" y="8603"/>
                    <a:pt x="730" y="8542"/>
                    <a:pt x="822" y="8542"/>
                  </a:cubicBezTo>
                  <a:cubicBezTo>
                    <a:pt x="974" y="8512"/>
                    <a:pt x="1095" y="8573"/>
                    <a:pt x="1186" y="8694"/>
                  </a:cubicBezTo>
                  <a:cubicBezTo>
                    <a:pt x="1247" y="8755"/>
                    <a:pt x="1278" y="8846"/>
                    <a:pt x="1278" y="8937"/>
                  </a:cubicBezTo>
                  <a:cubicBezTo>
                    <a:pt x="1308" y="9150"/>
                    <a:pt x="1460" y="9241"/>
                    <a:pt x="1642" y="9302"/>
                  </a:cubicBezTo>
                  <a:cubicBezTo>
                    <a:pt x="1734" y="9332"/>
                    <a:pt x="1855" y="9363"/>
                    <a:pt x="1946" y="9393"/>
                  </a:cubicBezTo>
                  <a:cubicBezTo>
                    <a:pt x="2068" y="9454"/>
                    <a:pt x="2159" y="9484"/>
                    <a:pt x="2281" y="9484"/>
                  </a:cubicBezTo>
                  <a:cubicBezTo>
                    <a:pt x="2372" y="9454"/>
                    <a:pt x="2463" y="9454"/>
                    <a:pt x="2554" y="9484"/>
                  </a:cubicBezTo>
                  <a:lnTo>
                    <a:pt x="2554" y="9484"/>
                  </a:lnTo>
                  <a:lnTo>
                    <a:pt x="2949" y="9484"/>
                  </a:lnTo>
                  <a:cubicBezTo>
                    <a:pt x="3010" y="9454"/>
                    <a:pt x="3041" y="9424"/>
                    <a:pt x="3071" y="9393"/>
                  </a:cubicBezTo>
                  <a:cubicBezTo>
                    <a:pt x="3071" y="9332"/>
                    <a:pt x="3101" y="9272"/>
                    <a:pt x="3101" y="9211"/>
                  </a:cubicBezTo>
                  <a:cubicBezTo>
                    <a:pt x="3162" y="9120"/>
                    <a:pt x="3132" y="9028"/>
                    <a:pt x="3041" y="8968"/>
                  </a:cubicBezTo>
                  <a:cubicBezTo>
                    <a:pt x="2919" y="8876"/>
                    <a:pt x="2767" y="8816"/>
                    <a:pt x="2645" y="8724"/>
                  </a:cubicBezTo>
                  <a:cubicBezTo>
                    <a:pt x="2250" y="8481"/>
                    <a:pt x="2007" y="8117"/>
                    <a:pt x="1886" y="7691"/>
                  </a:cubicBezTo>
                  <a:cubicBezTo>
                    <a:pt x="1825" y="7509"/>
                    <a:pt x="1764" y="7296"/>
                    <a:pt x="1734" y="7083"/>
                  </a:cubicBezTo>
                  <a:cubicBezTo>
                    <a:pt x="1703" y="6810"/>
                    <a:pt x="1703" y="6506"/>
                    <a:pt x="1764" y="6202"/>
                  </a:cubicBezTo>
                  <a:cubicBezTo>
                    <a:pt x="1764" y="6080"/>
                    <a:pt x="1825" y="5928"/>
                    <a:pt x="1916" y="5837"/>
                  </a:cubicBezTo>
                  <a:cubicBezTo>
                    <a:pt x="1946" y="5746"/>
                    <a:pt x="1977" y="5655"/>
                    <a:pt x="2007" y="5563"/>
                  </a:cubicBezTo>
                  <a:cubicBezTo>
                    <a:pt x="2068" y="5199"/>
                    <a:pt x="2129" y="4803"/>
                    <a:pt x="2159" y="4439"/>
                  </a:cubicBezTo>
                  <a:cubicBezTo>
                    <a:pt x="2159" y="4287"/>
                    <a:pt x="2250" y="4135"/>
                    <a:pt x="2372" y="4044"/>
                  </a:cubicBezTo>
                  <a:cubicBezTo>
                    <a:pt x="2585" y="3922"/>
                    <a:pt x="2706" y="3740"/>
                    <a:pt x="2797" y="3527"/>
                  </a:cubicBezTo>
                  <a:cubicBezTo>
                    <a:pt x="2919" y="3253"/>
                    <a:pt x="3071" y="2980"/>
                    <a:pt x="3253" y="2767"/>
                  </a:cubicBezTo>
                  <a:cubicBezTo>
                    <a:pt x="3405" y="2524"/>
                    <a:pt x="3557" y="2311"/>
                    <a:pt x="3770" y="2129"/>
                  </a:cubicBezTo>
                  <a:cubicBezTo>
                    <a:pt x="4013" y="1916"/>
                    <a:pt x="4256" y="1734"/>
                    <a:pt x="4530" y="1551"/>
                  </a:cubicBezTo>
                  <a:cubicBezTo>
                    <a:pt x="4652" y="1490"/>
                    <a:pt x="4743" y="1399"/>
                    <a:pt x="4864" y="1308"/>
                  </a:cubicBezTo>
                  <a:cubicBezTo>
                    <a:pt x="5107" y="1186"/>
                    <a:pt x="5199" y="913"/>
                    <a:pt x="5077" y="670"/>
                  </a:cubicBezTo>
                  <a:cubicBezTo>
                    <a:pt x="5047" y="609"/>
                    <a:pt x="5047" y="548"/>
                    <a:pt x="5016" y="487"/>
                  </a:cubicBezTo>
                  <a:cubicBezTo>
                    <a:pt x="5016" y="396"/>
                    <a:pt x="4955" y="305"/>
                    <a:pt x="4864" y="244"/>
                  </a:cubicBezTo>
                  <a:cubicBezTo>
                    <a:pt x="4834" y="214"/>
                    <a:pt x="4773" y="183"/>
                    <a:pt x="4712" y="123"/>
                  </a:cubicBezTo>
                  <a:cubicBezTo>
                    <a:pt x="4560" y="1"/>
                    <a:pt x="4378" y="1"/>
                    <a:pt x="4196" y="92"/>
                  </a:cubicBezTo>
                  <a:cubicBezTo>
                    <a:pt x="3952" y="183"/>
                    <a:pt x="3740" y="427"/>
                    <a:pt x="3709" y="700"/>
                  </a:cubicBezTo>
                  <a:cubicBezTo>
                    <a:pt x="3679" y="882"/>
                    <a:pt x="3557" y="1034"/>
                    <a:pt x="3375" y="1126"/>
                  </a:cubicBezTo>
                  <a:cubicBezTo>
                    <a:pt x="3193" y="1247"/>
                    <a:pt x="2949" y="1369"/>
                    <a:pt x="2706" y="1399"/>
                  </a:cubicBezTo>
                  <a:cubicBezTo>
                    <a:pt x="2341" y="1399"/>
                    <a:pt x="2007" y="1612"/>
                    <a:pt x="1825" y="1916"/>
                  </a:cubicBezTo>
                  <a:cubicBezTo>
                    <a:pt x="1794" y="1946"/>
                    <a:pt x="1794" y="1977"/>
                    <a:pt x="1794" y="1977"/>
                  </a:cubicBezTo>
                  <a:cubicBezTo>
                    <a:pt x="1734" y="2098"/>
                    <a:pt x="1642" y="2159"/>
                    <a:pt x="1521" y="2189"/>
                  </a:cubicBezTo>
                  <a:cubicBezTo>
                    <a:pt x="1430" y="2220"/>
                    <a:pt x="1369" y="2281"/>
                    <a:pt x="1338" y="2372"/>
                  </a:cubicBezTo>
                  <a:cubicBezTo>
                    <a:pt x="1338" y="2493"/>
                    <a:pt x="1278" y="2585"/>
                    <a:pt x="1247" y="2706"/>
                  </a:cubicBezTo>
                  <a:cubicBezTo>
                    <a:pt x="1156" y="2797"/>
                    <a:pt x="1156" y="2889"/>
                    <a:pt x="1186" y="3010"/>
                  </a:cubicBezTo>
                  <a:cubicBezTo>
                    <a:pt x="1186" y="3041"/>
                    <a:pt x="1156" y="3101"/>
                    <a:pt x="1126" y="3132"/>
                  </a:cubicBezTo>
                  <a:cubicBezTo>
                    <a:pt x="1126" y="3132"/>
                    <a:pt x="1095" y="3162"/>
                    <a:pt x="1065" y="3162"/>
                  </a:cubicBezTo>
                  <a:cubicBezTo>
                    <a:pt x="974" y="3192"/>
                    <a:pt x="882" y="3284"/>
                    <a:pt x="822" y="3375"/>
                  </a:cubicBezTo>
                  <a:cubicBezTo>
                    <a:pt x="761" y="3466"/>
                    <a:pt x="670" y="3496"/>
                    <a:pt x="578" y="3496"/>
                  </a:cubicBezTo>
                  <a:cubicBezTo>
                    <a:pt x="518" y="3496"/>
                    <a:pt x="487" y="3557"/>
                    <a:pt x="518" y="3648"/>
                  </a:cubicBezTo>
                  <a:cubicBezTo>
                    <a:pt x="609" y="3770"/>
                    <a:pt x="700" y="3922"/>
                    <a:pt x="761" y="40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956;p86">
              <a:extLst>
                <a:ext uri="{FF2B5EF4-FFF2-40B4-BE49-F238E27FC236}">
                  <a16:creationId xmlns:a16="http://schemas.microsoft.com/office/drawing/2014/main" id="{E14DE227-4E40-5C86-D551-B5CD307E9F9B}"/>
                </a:ext>
              </a:extLst>
            </p:cNvPr>
            <p:cNvSpPr/>
            <p:nvPr/>
          </p:nvSpPr>
          <p:spPr>
            <a:xfrm>
              <a:off x="7425808" y="2329364"/>
              <a:ext cx="165567" cy="243216"/>
            </a:xfrm>
            <a:custGeom>
              <a:avLst/>
              <a:gdLst/>
              <a:ahLst/>
              <a:cxnLst/>
              <a:rect l="l" t="t" r="r" b="b"/>
              <a:pathLst>
                <a:path w="5837" h="8573" extrusionOk="0">
                  <a:moveTo>
                    <a:pt x="2858" y="4864"/>
                  </a:moveTo>
                  <a:cubicBezTo>
                    <a:pt x="2858" y="4894"/>
                    <a:pt x="2797" y="4925"/>
                    <a:pt x="2767" y="4925"/>
                  </a:cubicBezTo>
                  <a:cubicBezTo>
                    <a:pt x="2584" y="4894"/>
                    <a:pt x="2402" y="4894"/>
                    <a:pt x="2220" y="4955"/>
                  </a:cubicBezTo>
                  <a:cubicBezTo>
                    <a:pt x="2007" y="5046"/>
                    <a:pt x="1794" y="5077"/>
                    <a:pt x="1551" y="5107"/>
                  </a:cubicBezTo>
                  <a:cubicBezTo>
                    <a:pt x="1429" y="5107"/>
                    <a:pt x="1338" y="5168"/>
                    <a:pt x="1277" y="5259"/>
                  </a:cubicBezTo>
                  <a:cubicBezTo>
                    <a:pt x="1065" y="5563"/>
                    <a:pt x="821" y="5837"/>
                    <a:pt x="548" y="6080"/>
                  </a:cubicBezTo>
                  <a:cubicBezTo>
                    <a:pt x="518" y="6141"/>
                    <a:pt x="487" y="6201"/>
                    <a:pt x="487" y="6262"/>
                  </a:cubicBezTo>
                  <a:cubicBezTo>
                    <a:pt x="487" y="6323"/>
                    <a:pt x="457" y="6384"/>
                    <a:pt x="426" y="6445"/>
                  </a:cubicBezTo>
                  <a:cubicBezTo>
                    <a:pt x="305" y="6566"/>
                    <a:pt x="214" y="6688"/>
                    <a:pt x="92" y="6809"/>
                  </a:cubicBezTo>
                  <a:cubicBezTo>
                    <a:pt x="31" y="6870"/>
                    <a:pt x="1" y="6992"/>
                    <a:pt x="1" y="7113"/>
                  </a:cubicBezTo>
                  <a:cubicBezTo>
                    <a:pt x="1" y="7235"/>
                    <a:pt x="62" y="7326"/>
                    <a:pt x="153" y="7387"/>
                  </a:cubicBezTo>
                  <a:lnTo>
                    <a:pt x="153" y="7417"/>
                  </a:lnTo>
                  <a:lnTo>
                    <a:pt x="183" y="7417"/>
                  </a:lnTo>
                  <a:cubicBezTo>
                    <a:pt x="183" y="7417"/>
                    <a:pt x="183" y="7387"/>
                    <a:pt x="183" y="7387"/>
                  </a:cubicBezTo>
                  <a:lnTo>
                    <a:pt x="214" y="7356"/>
                  </a:lnTo>
                  <a:cubicBezTo>
                    <a:pt x="335" y="7326"/>
                    <a:pt x="396" y="7356"/>
                    <a:pt x="396" y="7448"/>
                  </a:cubicBezTo>
                  <a:cubicBezTo>
                    <a:pt x="396" y="7539"/>
                    <a:pt x="366" y="7600"/>
                    <a:pt x="305" y="7660"/>
                  </a:cubicBezTo>
                  <a:lnTo>
                    <a:pt x="305" y="7660"/>
                  </a:lnTo>
                  <a:lnTo>
                    <a:pt x="305" y="7691"/>
                  </a:lnTo>
                  <a:lnTo>
                    <a:pt x="335" y="7691"/>
                  </a:lnTo>
                  <a:cubicBezTo>
                    <a:pt x="426" y="7934"/>
                    <a:pt x="487" y="8177"/>
                    <a:pt x="578" y="8420"/>
                  </a:cubicBezTo>
                  <a:cubicBezTo>
                    <a:pt x="669" y="8542"/>
                    <a:pt x="852" y="8572"/>
                    <a:pt x="1004" y="8542"/>
                  </a:cubicBezTo>
                  <a:cubicBezTo>
                    <a:pt x="1034" y="8542"/>
                    <a:pt x="1034" y="8511"/>
                    <a:pt x="1065" y="8511"/>
                  </a:cubicBezTo>
                  <a:cubicBezTo>
                    <a:pt x="1125" y="8420"/>
                    <a:pt x="1186" y="8329"/>
                    <a:pt x="1217" y="8207"/>
                  </a:cubicBezTo>
                  <a:cubicBezTo>
                    <a:pt x="1277" y="7873"/>
                    <a:pt x="1308" y="7508"/>
                    <a:pt x="1338" y="7144"/>
                  </a:cubicBezTo>
                  <a:cubicBezTo>
                    <a:pt x="1217" y="6900"/>
                    <a:pt x="1217" y="6597"/>
                    <a:pt x="852" y="6536"/>
                  </a:cubicBezTo>
                  <a:lnTo>
                    <a:pt x="852" y="6475"/>
                  </a:lnTo>
                  <a:cubicBezTo>
                    <a:pt x="882" y="6475"/>
                    <a:pt x="882" y="6445"/>
                    <a:pt x="882" y="6445"/>
                  </a:cubicBezTo>
                  <a:cubicBezTo>
                    <a:pt x="943" y="6414"/>
                    <a:pt x="973" y="6384"/>
                    <a:pt x="1034" y="6384"/>
                  </a:cubicBezTo>
                  <a:cubicBezTo>
                    <a:pt x="1156" y="6384"/>
                    <a:pt x="1277" y="6384"/>
                    <a:pt x="1369" y="6232"/>
                  </a:cubicBezTo>
                  <a:cubicBezTo>
                    <a:pt x="1399" y="6171"/>
                    <a:pt x="1460" y="6141"/>
                    <a:pt x="1521" y="6141"/>
                  </a:cubicBezTo>
                  <a:cubicBezTo>
                    <a:pt x="1703" y="6080"/>
                    <a:pt x="1916" y="6049"/>
                    <a:pt x="2098" y="6110"/>
                  </a:cubicBezTo>
                  <a:lnTo>
                    <a:pt x="2098" y="6110"/>
                  </a:lnTo>
                  <a:lnTo>
                    <a:pt x="2098" y="6080"/>
                  </a:lnTo>
                  <a:lnTo>
                    <a:pt x="2098" y="6110"/>
                  </a:lnTo>
                  <a:lnTo>
                    <a:pt x="2098" y="6110"/>
                  </a:lnTo>
                  <a:cubicBezTo>
                    <a:pt x="2037" y="6232"/>
                    <a:pt x="1946" y="6323"/>
                    <a:pt x="1794" y="6323"/>
                  </a:cubicBezTo>
                  <a:cubicBezTo>
                    <a:pt x="1764" y="6323"/>
                    <a:pt x="1703" y="6323"/>
                    <a:pt x="1673" y="6323"/>
                  </a:cubicBezTo>
                  <a:cubicBezTo>
                    <a:pt x="1521" y="6384"/>
                    <a:pt x="1429" y="6536"/>
                    <a:pt x="1460" y="6688"/>
                  </a:cubicBezTo>
                  <a:cubicBezTo>
                    <a:pt x="1490" y="6809"/>
                    <a:pt x="1551" y="6900"/>
                    <a:pt x="1581" y="7022"/>
                  </a:cubicBezTo>
                  <a:cubicBezTo>
                    <a:pt x="1612" y="7022"/>
                    <a:pt x="1612" y="7052"/>
                    <a:pt x="1642" y="7052"/>
                  </a:cubicBezTo>
                  <a:cubicBezTo>
                    <a:pt x="1703" y="7174"/>
                    <a:pt x="1885" y="7144"/>
                    <a:pt x="1946" y="7022"/>
                  </a:cubicBezTo>
                  <a:cubicBezTo>
                    <a:pt x="1977" y="6900"/>
                    <a:pt x="2007" y="6809"/>
                    <a:pt x="2098" y="6718"/>
                  </a:cubicBezTo>
                  <a:cubicBezTo>
                    <a:pt x="2189" y="6657"/>
                    <a:pt x="2311" y="6688"/>
                    <a:pt x="2432" y="6718"/>
                  </a:cubicBezTo>
                  <a:cubicBezTo>
                    <a:pt x="2432" y="6718"/>
                    <a:pt x="2463" y="6718"/>
                    <a:pt x="2493" y="6718"/>
                  </a:cubicBezTo>
                  <a:cubicBezTo>
                    <a:pt x="2645" y="6627"/>
                    <a:pt x="2706" y="6445"/>
                    <a:pt x="2645" y="6262"/>
                  </a:cubicBezTo>
                  <a:cubicBezTo>
                    <a:pt x="2584" y="6171"/>
                    <a:pt x="2493" y="6080"/>
                    <a:pt x="2432" y="5989"/>
                  </a:cubicBezTo>
                  <a:cubicBezTo>
                    <a:pt x="2402" y="5928"/>
                    <a:pt x="2432" y="5867"/>
                    <a:pt x="2493" y="5806"/>
                  </a:cubicBezTo>
                  <a:cubicBezTo>
                    <a:pt x="2554" y="5776"/>
                    <a:pt x="2615" y="5745"/>
                    <a:pt x="2676" y="5715"/>
                  </a:cubicBezTo>
                  <a:cubicBezTo>
                    <a:pt x="2706" y="5715"/>
                    <a:pt x="2706" y="5715"/>
                    <a:pt x="2736" y="5715"/>
                  </a:cubicBezTo>
                  <a:cubicBezTo>
                    <a:pt x="2797" y="5745"/>
                    <a:pt x="2767" y="5776"/>
                    <a:pt x="2736" y="5837"/>
                  </a:cubicBezTo>
                  <a:cubicBezTo>
                    <a:pt x="2706" y="5897"/>
                    <a:pt x="2676" y="5958"/>
                    <a:pt x="2706" y="6019"/>
                  </a:cubicBezTo>
                  <a:cubicBezTo>
                    <a:pt x="2736" y="6141"/>
                    <a:pt x="2797" y="6262"/>
                    <a:pt x="2888" y="6384"/>
                  </a:cubicBezTo>
                  <a:cubicBezTo>
                    <a:pt x="2949" y="6475"/>
                    <a:pt x="3040" y="6536"/>
                    <a:pt x="3132" y="6597"/>
                  </a:cubicBezTo>
                  <a:cubicBezTo>
                    <a:pt x="3223" y="6627"/>
                    <a:pt x="3314" y="6597"/>
                    <a:pt x="3375" y="6536"/>
                  </a:cubicBezTo>
                  <a:cubicBezTo>
                    <a:pt x="3527" y="6293"/>
                    <a:pt x="3648" y="6080"/>
                    <a:pt x="3800" y="5837"/>
                  </a:cubicBezTo>
                  <a:cubicBezTo>
                    <a:pt x="3831" y="5776"/>
                    <a:pt x="3891" y="5745"/>
                    <a:pt x="3952" y="5715"/>
                  </a:cubicBezTo>
                  <a:cubicBezTo>
                    <a:pt x="4074" y="5715"/>
                    <a:pt x="4165" y="5685"/>
                    <a:pt x="4287" y="5685"/>
                  </a:cubicBezTo>
                  <a:cubicBezTo>
                    <a:pt x="4439" y="5685"/>
                    <a:pt x="4530" y="5593"/>
                    <a:pt x="4621" y="5533"/>
                  </a:cubicBezTo>
                  <a:cubicBezTo>
                    <a:pt x="4651" y="5533"/>
                    <a:pt x="4712" y="5563"/>
                    <a:pt x="4743" y="5563"/>
                  </a:cubicBezTo>
                  <a:cubicBezTo>
                    <a:pt x="4834" y="5593"/>
                    <a:pt x="4894" y="5563"/>
                    <a:pt x="4925" y="5502"/>
                  </a:cubicBezTo>
                  <a:cubicBezTo>
                    <a:pt x="4986" y="5350"/>
                    <a:pt x="4986" y="5198"/>
                    <a:pt x="5107" y="5077"/>
                  </a:cubicBezTo>
                  <a:cubicBezTo>
                    <a:pt x="5138" y="5077"/>
                    <a:pt x="5168" y="5046"/>
                    <a:pt x="5168" y="5046"/>
                  </a:cubicBezTo>
                  <a:cubicBezTo>
                    <a:pt x="5168" y="5046"/>
                    <a:pt x="5198" y="5077"/>
                    <a:pt x="5198" y="5077"/>
                  </a:cubicBezTo>
                  <a:cubicBezTo>
                    <a:pt x="5198" y="5107"/>
                    <a:pt x="5229" y="5229"/>
                    <a:pt x="5259" y="5290"/>
                  </a:cubicBezTo>
                  <a:cubicBezTo>
                    <a:pt x="5259" y="5350"/>
                    <a:pt x="5350" y="5381"/>
                    <a:pt x="5411" y="5350"/>
                  </a:cubicBezTo>
                  <a:cubicBezTo>
                    <a:pt x="5685" y="5229"/>
                    <a:pt x="5837" y="4925"/>
                    <a:pt x="5715" y="4621"/>
                  </a:cubicBezTo>
                  <a:cubicBezTo>
                    <a:pt x="5594" y="4438"/>
                    <a:pt x="5533" y="4195"/>
                    <a:pt x="5563" y="3983"/>
                  </a:cubicBezTo>
                  <a:cubicBezTo>
                    <a:pt x="5594" y="3648"/>
                    <a:pt x="5563" y="3283"/>
                    <a:pt x="5411" y="2979"/>
                  </a:cubicBezTo>
                  <a:cubicBezTo>
                    <a:pt x="5381" y="2858"/>
                    <a:pt x="5411" y="2736"/>
                    <a:pt x="5533" y="2676"/>
                  </a:cubicBezTo>
                  <a:cubicBezTo>
                    <a:pt x="5624" y="2615"/>
                    <a:pt x="5685" y="2493"/>
                    <a:pt x="5654" y="2372"/>
                  </a:cubicBezTo>
                  <a:cubicBezTo>
                    <a:pt x="5654" y="2280"/>
                    <a:pt x="5654" y="2159"/>
                    <a:pt x="5654" y="2037"/>
                  </a:cubicBezTo>
                  <a:cubicBezTo>
                    <a:pt x="5685" y="1703"/>
                    <a:pt x="5594" y="1368"/>
                    <a:pt x="5411" y="1065"/>
                  </a:cubicBezTo>
                  <a:cubicBezTo>
                    <a:pt x="5198" y="761"/>
                    <a:pt x="4986" y="426"/>
                    <a:pt x="4834" y="92"/>
                  </a:cubicBezTo>
                  <a:cubicBezTo>
                    <a:pt x="4803" y="31"/>
                    <a:pt x="4651" y="1"/>
                    <a:pt x="4591" y="61"/>
                  </a:cubicBezTo>
                  <a:cubicBezTo>
                    <a:pt x="4287" y="274"/>
                    <a:pt x="4165" y="669"/>
                    <a:pt x="4287" y="1034"/>
                  </a:cubicBezTo>
                  <a:cubicBezTo>
                    <a:pt x="4287" y="1217"/>
                    <a:pt x="4195" y="1399"/>
                    <a:pt x="4408" y="1520"/>
                  </a:cubicBezTo>
                  <a:cubicBezTo>
                    <a:pt x="4439" y="1520"/>
                    <a:pt x="4439" y="1581"/>
                    <a:pt x="4439" y="1642"/>
                  </a:cubicBezTo>
                  <a:cubicBezTo>
                    <a:pt x="4439" y="2128"/>
                    <a:pt x="4530" y="2645"/>
                    <a:pt x="4226" y="3101"/>
                  </a:cubicBezTo>
                  <a:cubicBezTo>
                    <a:pt x="4195" y="3162"/>
                    <a:pt x="4165" y="3253"/>
                    <a:pt x="4165" y="3344"/>
                  </a:cubicBezTo>
                  <a:cubicBezTo>
                    <a:pt x="4074" y="3618"/>
                    <a:pt x="3861" y="3831"/>
                    <a:pt x="3587" y="3861"/>
                  </a:cubicBezTo>
                  <a:cubicBezTo>
                    <a:pt x="3527" y="3891"/>
                    <a:pt x="3466" y="3831"/>
                    <a:pt x="3436" y="3770"/>
                  </a:cubicBezTo>
                  <a:cubicBezTo>
                    <a:pt x="3436" y="3739"/>
                    <a:pt x="3436" y="3679"/>
                    <a:pt x="3436" y="3648"/>
                  </a:cubicBezTo>
                  <a:cubicBezTo>
                    <a:pt x="3436" y="3557"/>
                    <a:pt x="3375" y="3496"/>
                    <a:pt x="3314" y="3527"/>
                  </a:cubicBezTo>
                  <a:cubicBezTo>
                    <a:pt x="3253" y="3527"/>
                    <a:pt x="3192" y="3587"/>
                    <a:pt x="3162" y="3618"/>
                  </a:cubicBezTo>
                  <a:cubicBezTo>
                    <a:pt x="3101" y="3709"/>
                    <a:pt x="3162" y="3800"/>
                    <a:pt x="3162" y="3891"/>
                  </a:cubicBezTo>
                  <a:cubicBezTo>
                    <a:pt x="3192" y="3983"/>
                    <a:pt x="3192" y="4074"/>
                    <a:pt x="3162" y="4165"/>
                  </a:cubicBezTo>
                  <a:cubicBezTo>
                    <a:pt x="3040" y="4378"/>
                    <a:pt x="2919" y="4621"/>
                    <a:pt x="2858" y="4864"/>
                  </a:cubicBezTo>
                  <a:close/>
                  <a:moveTo>
                    <a:pt x="4560" y="335"/>
                  </a:moveTo>
                  <a:lnTo>
                    <a:pt x="4591" y="335"/>
                  </a:lnTo>
                  <a:lnTo>
                    <a:pt x="4591" y="365"/>
                  </a:lnTo>
                  <a:lnTo>
                    <a:pt x="4560" y="36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957;p86">
              <a:extLst>
                <a:ext uri="{FF2B5EF4-FFF2-40B4-BE49-F238E27FC236}">
                  <a16:creationId xmlns:a16="http://schemas.microsoft.com/office/drawing/2014/main" id="{E183A53F-1E06-DF64-B1F8-0367529FCCA7}"/>
                </a:ext>
              </a:extLst>
            </p:cNvPr>
            <p:cNvSpPr/>
            <p:nvPr/>
          </p:nvSpPr>
          <p:spPr>
            <a:xfrm>
              <a:off x="4424613" y="1129030"/>
              <a:ext cx="109517" cy="175922"/>
            </a:xfrm>
            <a:custGeom>
              <a:avLst/>
              <a:gdLst/>
              <a:ahLst/>
              <a:cxnLst/>
              <a:rect l="l" t="t" r="r" b="b"/>
              <a:pathLst>
                <a:path w="3861" h="6201" extrusionOk="0">
                  <a:moveTo>
                    <a:pt x="456" y="5958"/>
                  </a:moveTo>
                  <a:cubicBezTo>
                    <a:pt x="517" y="6018"/>
                    <a:pt x="608" y="6049"/>
                    <a:pt x="699" y="6049"/>
                  </a:cubicBezTo>
                  <a:cubicBezTo>
                    <a:pt x="851" y="6018"/>
                    <a:pt x="1003" y="6049"/>
                    <a:pt x="1155" y="6140"/>
                  </a:cubicBezTo>
                  <a:cubicBezTo>
                    <a:pt x="1216" y="6201"/>
                    <a:pt x="1338" y="6170"/>
                    <a:pt x="1399" y="6110"/>
                  </a:cubicBezTo>
                  <a:lnTo>
                    <a:pt x="1611" y="5958"/>
                  </a:lnTo>
                  <a:lnTo>
                    <a:pt x="1581" y="5958"/>
                  </a:lnTo>
                  <a:lnTo>
                    <a:pt x="1611" y="5958"/>
                  </a:lnTo>
                  <a:lnTo>
                    <a:pt x="1611" y="5927"/>
                  </a:lnTo>
                  <a:cubicBezTo>
                    <a:pt x="1763" y="5836"/>
                    <a:pt x="1915" y="5745"/>
                    <a:pt x="2037" y="5623"/>
                  </a:cubicBezTo>
                  <a:cubicBezTo>
                    <a:pt x="2158" y="5532"/>
                    <a:pt x="2280" y="5441"/>
                    <a:pt x="2402" y="5380"/>
                  </a:cubicBezTo>
                  <a:lnTo>
                    <a:pt x="2523" y="5167"/>
                  </a:lnTo>
                  <a:cubicBezTo>
                    <a:pt x="2584" y="5046"/>
                    <a:pt x="2706" y="4985"/>
                    <a:pt x="2827" y="4985"/>
                  </a:cubicBezTo>
                  <a:lnTo>
                    <a:pt x="2827" y="4985"/>
                  </a:lnTo>
                  <a:lnTo>
                    <a:pt x="2827" y="4985"/>
                  </a:lnTo>
                  <a:cubicBezTo>
                    <a:pt x="2827" y="4955"/>
                    <a:pt x="2827" y="4924"/>
                    <a:pt x="2858" y="4985"/>
                  </a:cubicBezTo>
                  <a:lnTo>
                    <a:pt x="2827" y="5015"/>
                  </a:lnTo>
                  <a:cubicBezTo>
                    <a:pt x="2827" y="5198"/>
                    <a:pt x="2827" y="5198"/>
                    <a:pt x="2979" y="5228"/>
                  </a:cubicBezTo>
                  <a:cubicBezTo>
                    <a:pt x="3040" y="5228"/>
                    <a:pt x="3070" y="5228"/>
                    <a:pt x="3101" y="5228"/>
                  </a:cubicBezTo>
                  <a:cubicBezTo>
                    <a:pt x="3192" y="5107"/>
                    <a:pt x="3222" y="4924"/>
                    <a:pt x="3374" y="4833"/>
                  </a:cubicBezTo>
                  <a:cubicBezTo>
                    <a:pt x="3496" y="4711"/>
                    <a:pt x="3648" y="4651"/>
                    <a:pt x="3648" y="4468"/>
                  </a:cubicBezTo>
                  <a:cubicBezTo>
                    <a:pt x="3709" y="4255"/>
                    <a:pt x="3648" y="4012"/>
                    <a:pt x="3526" y="3830"/>
                  </a:cubicBezTo>
                  <a:cubicBezTo>
                    <a:pt x="3496" y="3799"/>
                    <a:pt x="3465" y="3739"/>
                    <a:pt x="3435" y="3708"/>
                  </a:cubicBezTo>
                  <a:cubicBezTo>
                    <a:pt x="3405" y="3648"/>
                    <a:pt x="3435" y="3587"/>
                    <a:pt x="3465" y="3526"/>
                  </a:cubicBezTo>
                  <a:cubicBezTo>
                    <a:pt x="3557" y="3404"/>
                    <a:pt x="3648" y="3283"/>
                    <a:pt x="3769" y="3192"/>
                  </a:cubicBezTo>
                  <a:cubicBezTo>
                    <a:pt x="3769" y="3040"/>
                    <a:pt x="3709" y="2918"/>
                    <a:pt x="3769" y="2736"/>
                  </a:cubicBezTo>
                  <a:cubicBezTo>
                    <a:pt x="3830" y="2644"/>
                    <a:pt x="3861" y="2523"/>
                    <a:pt x="3861" y="2432"/>
                  </a:cubicBezTo>
                  <a:cubicBezTo>
                    <a:pt x="3861" y="2249"/>
                    <a:pt x="3648" y="2249"/>
                    <a:pt x="3557" y="2158"/>
                  </a:cubicBezTo>
                  <a:cubicBezTo>
                    <a:pt x="3465" y="2067"/>
                    <a:pt x="3374" y="1976"/>
                    <a:pt x="3253" y="1915"/>
                  </a:cubicBezTo>
                  <a:cubicBezTo>
                    <a:pt x="3192" y="1885"/>
                    <a:pt x="3162" y="1824"/>
                    <a:pt x="3162" y="1763"/>
                  </a:cubicBezTo>
                  <a:cubicBezTo>
                    <a:pt x="3162" y="1581"/>
                    <a:pt x="3162" y="1398"/>
                    <a:pt x="3162" y="1216"/>
                  </a:cubicBezTo>
                  <a:cubicBezTo>
                    <a:pt x="3162" y="1064"/>
                    <a:pt x="3222" y="912"/>
                    <a:pt x="3253" y="760"/>
                  </a:cubicBezTo>
                  <a:cubicBezTo>
                    <a:pt x="3283" y="517"/>
                    <a:pt x="3162" y="274"/>
                    <a:pt x="2979" y="152"/>
                  </a:cubicBezTo>
                  <a:cubicBezTo>
                    <a:pt x="2858" y="61"/>
                    <a:pt x="2706" y="0"/>
                    <a:pt x="2523" y="61"/>
                  </a:cubicBezTo>
                  <a:cubicBezTo>
                    <a:pt x="2462" y="61"/>
                    <a:pt x="2371" y="152"/>
                    <a:pt x="2371" y="243"/>
                  </a:cubicBezTo>
                  <a:cubicBezTo>
                    <a:pt x="2371" y="304"/>
                    <a:pt x="2402" y="334"/>
                    <a:pt x="2462" y="395"/>
                  </a:cubicBezTo>
                  <a:cubicBezTo>
                    <a:pt x="2554" y="426"/>
                    <a:pt x="2645" y="456"/>
                    <a:pt x="2706" y="486"/>
                  </a:cubicBezTo>
                  <a:cubicBezTo>
                    <a:pt x="2766" y="517"/>
                    <a:pt x="2766" y="578"/>
                    <a:pt x="2706" y="608"/>
                  </a:cubicBezTo>
                  <a:cubicBezTo>
                    <a:pt x="2706" y="608"/>
                    <a:pt x="2675" y="638"/>
                    <a:pt x="2675" y="638"/>
                  </a:cubicBezTo>
                  <a:lnTo>
                    <a:pt x="2341" y="638"/>
                  </a:lnTo>
                  <a:cubicBezTo>
                    <a:pt x="2219" y="669"/>
                    <a:pt x="2128" y="699"/>
                    <a:pt x="2006" y="730"/>
                  </a:cubicBezTo>
                  <a:cubicBezTo>
                    <a:pt x="1885" y="790"/>
                    <a:pt x="1794" y="912"/>
                    <a:pt x="1824" y="1064"/>
                  </a:cubicBezTo>
                  <a:cubicBezTo>
                    <a:pt x="1824" y="1125"/>
                    <a:pt x="1885" y="1216"/>
                    <a:pt x="1915" y="1307"/>
                  </a:cubicBezTo>
                  <a:cubicBezTo>
                    <a:pt x="1915" y="1398"/>
                    <a:pt x="1885" y="1398"/>
                    <a:pt x="1854" y="1429"/>
                  </a:cubicBezTo>
                  <a:cubicBezTo>
                    <a:pt x="1854" y="1429"/>
                    <a:pt x="1824" y="1429"/>
                    <a:pt x="1794" y="1429"/>
                  </a:cubicBezTo>
                  <a:cubicBezTo>
                    <a:pt x="1703" y="1337"/>
                    <a:pt x="1611" y="1277"/>
                    <a:pt x="1490" y="1368"/>
                  </a:cubicBezTo>
                  <a:cubicBezTo>
                    <a:pt x="1399" y="1459"/>
                    <a:pt x="1247" y="1520"/>
                    <a:pt x="1125" y="1489"/>
                  </a:cubicBezTo>
                  <a:cubicBezTo>
                    <a:pt x="973" y="1459"/>
                    <a:pt x="943" y="1611"/>
                    <a:pt x="973" y="1702"/>
                  </a:cubicBezTo>
                  <a:cubicBezTo>
                    <a:pt x="973" y="1824"/>
                    <a:pt x="1034" y="1915"/>
                    <a:pt x="1125" y="2006"/>
                  </a:cubicBezTo>
                  <a:cubicBezTo>
                    <a:pt x="1216" y="2097"/>
                    <a:pt x="1277" y="2219"/>
                    <a:pt x="1277" y="2341"/>
                  </a:cubicBezTo>
                  <a:lnTo>
                    <a:pt x="1307" y="2341"/>
                  </a:lnTo>
                  <a:cubicBezTo>
                    <a:pt x="1307" y="2371"/>
                    <a:pt x="1338" y="2371"/>
                    <a:pt x="1338" y="2371"/>
                  </a:cubicBezTo>
                  <a:lnTo>
                    <a:pt x="1429" y="2371"/>
                  </a:lnTo>
                  <a:cubicBezTo>
                    <a:pt x="1399" y="2401"/>
                    <a:pt x="1368" y="2371"/>
                    <a:pt x="1338" y="2371"/>
                  </a:cubicBezTo>
                  <a:lnTo>
                    <a:pt x="1277" y="2371"/>
                  </a:lnTo>
                  <a:lnTo>
                    <a:pt x="1277" y="2371"/>
                  </a:lnTo>
                  <a:cubicBezTo>
                    <a:pt x="1155" y="2341"/>
                    <a:pt x="1034" y="2280"/>
                    <a:pt x="912" y="2189"/>
                  </a:cubicBezTo>
                  <a:cubicBezTo>
                    <a:pt x="851" y="2158"/>
                    <a:pt x="791" y="2189"/>
                    <a:pt x="730" y="2249"/>
                  </a:cubicBezTo>
                  <a:cubicBezTo>
                    <a:pt x="547" y="2584"/>
                    <a:pt x="456" y="3009"/>
                    <a:pt x="274" y="3374"/>
                  </a:cubicBezTo>
                  <a:cubicBezTo>
                    <a:pt x="213" y="3496"/>
                    <a:pt x="274" y="3648"/>
                    <a:pt x="395" y="3739"/>
                  </a:cubicBezTo>
                  <a:cubicBezTo>
                    <a:pt x="487" y="3830"/>
                    <a:pt x="639" y="3891"/>
                    <a:pt x="760" y="3891"/>
                  </a:cubicBezTo>
                  <a:cubicBezTo>
                    <a:pt x="851" y="3891"/>
                    <a:pt x="912" y="3921"/>
                    <a:pt x="943" y="3982"/>
                  </a:cubicBezTo>
                  <a:cubicBezTo>
                    <a:pt x="973" y="4012"/>
                    <a:pt x="1003" y="4043"/>
                    <a:pt x="973" y="4103"/>
                  </a:cubicBezTo>
                  <a:cubicBezTo>
                    <a:pt x="973" y="4134"/>
                    <a:pt x="943" y="4164"/>
                    <a:pt x="912" y="4195"/>
                  </a:cubicBezTo>
                  <a:cubicBezTo>
                    <a:pt x="851" y="4195"/>
                    <a:pt x="821" y="4195"/>
                    <a:pt x="791" y="4195"/>
                  </a:cubicBezTo>
                  <a:cubicBezTo>
                    <a:pt x="517" y="4134"/>
                    <a:pt x="274" y="4255"/>
                    <a:pt x="183" y="4529"/>
                  </a:cubicBezTo>
                  <a:cubicBezTo>
                    <a:pt x="122" y="4742"/>
                    <a:pt x="61" y="4955"/>
                    <a:pt x="61" y="5167"/>
                  </a:cubicBezTo>
                  <a:cubicBezTo>
                    <a:pt x="0" y="5502"/>
                    <a:pt x="152" y="5806"/>
                    <a:pt x="456" y="595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958;p86">
              <a:extLst>
                <a:ext uri="{FF2B5EF4-FFF2-40B4-BE49-F238E27FC236}">
                  <a16:creationId xmlns:a16="http://schemas.microsoft.com/office/drawing/2014/main" id="{4642747E-42E9-4C69-12E2-2F8CDB09A230}"/>
                </a:ext>
              </a:extLst>
            </p:cNvPr>
            <p:cNvSpPr/>
            <p:nvPr/>
          </p:nvSpPr>
          <p:spPr>
            <a:xfrm>
              <a:off x="4492717" y="1282511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959;p86">
              <a:extLst>
                <a:ext uri="{FF2B5EF4-FFF2-40B4-BE49-F238E27FC236}">
                  <a16:creationId xmlns:a16="http://schemas.microsoft.com/office/drawing/2014/main" id="{F16A1817-E7FA-E2EF-1853-34CA8AD99ADF}"/>
                </a:ext>
              </a:extLst>
            </p:cNvPr>
            <p:cNvSpPr/>
            <p:nvPr/>
          </p:nvSpPr>
          <p:spPr>
            <a:xfrm>
              <a:off x="6929197" y="3035607"/>
              <a:ext cx="187124" cy="191469"/>
            </a:xfrm>
            <a:custGeom>
              <a:avLst/>
              <a:gdLst/>
              <a:ahLst/>
              <a:cxnLst/>
              <a:rect l="l" t="t" r="r" b="b"/>
              <a:pathLst>
                <a:path w="6597" h="6749" extrusionOk="0">
                  <a:moveTo>
                    <a:pt x="6202" y="5138"/>
                  </a:moveTo>
                  <a:lnTo>
                    <a:pt x="6202" y="5138"/>
                  </a:lnTo>
                  <a:lnTo>
                    <a:pt x="6050" y="4986"/>
                  </a:lnTo>
                  <a:lnTo>
                    <a:pt x="6050" y="4955"/>
                  </a:lnTo>
                  <a:cubicBezTo>
                    <a:pt x="6050" y="4925"/>
                    <a:pt x="6019" y="4894"/>
                    <a:pt x="5989" y="4864"/>
                  </a:cubicBezTo>
                  <a:lnTo>
                    <a:pt x="6050" y="4864"/>
                  </a:lnTo>
                  <a:lnTo>
                    <a:pt x="6050" y="4955"/>
                  </a:lnTo>
                  <a:lnTo>
                    <a:pt x="6080" y="4986"/>
                  </a:lnTo>
                  <a:lnTo>
                    <a:pt x="6232" y="5138"/>
                  </a:lnTo>
                  <a:lnTo>
                    <a:pt x="6232" y="5138"/>
                  </a:lnTo>
                  <a:lnTo>
                    <a:pt x="6414" y="5168"/>
                  </a:lnTo>
                  <a:cubicBezTo>
                    <a:pt x="6445" y="5198"/>
                    <a:pt x="6445" y="5198"/>
                    <a:pt x="6475" y="5168"/>
                  </a:cubicBezTo>
                  <a:cubicBezTo>
                    <a:pt x="6536" y="5168"/>
                    <a:pt x="6597" y="5077"/>
                    <a:pt x="6566" y="5016"/>
                  </a:cubicBezTo>
                  <a:cubicBezTo>
                    <a:pt x="6414" y="4803"/>
                    <a:pt x="6293" y="4590"/>
                    <a:pt x="6171" y="4408"/>
                  </a:cubicBezTo>
                  <a:cubicBezTo>
                    <a:pt x="6141" y="4378"/>
                    <a:pt x="6110" y="4347"/>
                    <a:pt x="6050" y="4378"/>
                  </a:cubicBezTo>
                  <a:cubicBezTo>
                    <a:pt x="5958" y="4378"/>
                    <a:pt x="5867" y="4408"/>
                    <a:pt x="5806" y="4499"/>
                  </a:cubicBezTo>
                  <a:cubicBezTo>
                    <a:pt x="5806" y="4530"/>
                    <a:pt x="5776" y="4560"/>
                    <a:pt x="5746" y="4621"/>
                  </a:cubicBezTo>
                  <a:cubicBezTo>
                    <a:pt x="5685" y="4682"/>
                    <a:pt x="5563" y="4682"/>
                    <a:pt x="5533" y="4590"/>
                  </a:cubicBezTo>
                  <a:cubicBezTo>
                    <a:pt x="5472" y="4469"/>
                    <a:pt x="5442" y="4347"/>
                    <a:pt x="5381" y="4195"/>
                  </a:cubicBezTo>
                  <a:cubicBezTo>
                    <a:pt x="5351" y="4104"/>
                    <a:pt x="5290" y="4043"/>
                    <a:pt x="5199" y="4013"/>
                  </a:cubicBezTo>
                  <a:cubicBezTo>
                    <a:pt x="5107" y="3982"/>
                    <a:pt x="5016" y="3982"/>
                    <a:pt x="4925" y="3952"/>
                  </a:cubicBezTo>
                  <a:cubicBezTo>
                    <a:pt x="4864" y="3922"/>
                    <a:pt x="4864" y="3861"/>
                    <a:pt x="4864" y="3861"/>
                  </a:cubicBezTo>
                  <a:cubicBezTo>
                    <a:pt x="4955" y="3739"/>
                    <a:pt x="4803" y="3587"/>
                    <a:pt x="4895" y="3466"/>
                  </a:cubicBezTo>
                  <a:cubicBezTo>
                    <a:pt x="4955" y="3405"/>
                    <a:pt x="4955" y="3344"/>
                    <a:pt x="4895" y="3283"/>
                  </a:cubicBezTo>
                  <a:cubicBezTo>
                    <a:pt x="4773" y="3131"/>
                    <a:pt x="4591" y="3040"/>
                    <a:pt x="4530" y="2797"/>
                  </a:cubicBezTo>
                  <a:cubicBezTo>
                    <a:pt x="4530" y="2767"/>
                    <a:pt x="4439" y="2706"/>
                    <a:pt x="4378" y="2675"/>
                  </a:cubicBezTo>
                  <a:cubicBezTo>
                    <a:pt x="4256" y="2615"/>
                    <a:pt x="4135" y="2554"/>
                    <a:pt x="3983" y="2493"/>
                  </a:cubicBezTo>
                  <a:cubicBezTo>
                    <a:pt x="3952" y="2463"/>
                    <a:pt x="3861" y="2463"/>
                    <a:pt x="3831" y="2402"/>
                  </a:cubicBezTo>
                  <a:cubicBezTo>
                    <a:pt x="3770" y="2220"/>
                    <a:pt x="3588" y="2220"/>
                    <a:pt x="3466" y="2098"/>
                  </a:cubicBezTo>
                  <a:cubicBezTo>
                    <a:pt x="3344" y="1976"/>
                    <a:pt x="3192" y="1885"/>
                    <a:pt x="3010" y="1824"/>
                  </a:cubicBezTo>
                  <a:cubicBezTo>
                    <a:pt x="2919" y="1794"/>
                    <a:pt x="2828" y="1703"/>
                    <a:pt x="2767" y="1612"/>
                  </a:cubicBezTo>
                  <a:cubicBezTo>
                    <a:pt x="2676" y="1460"/>
                    <a:pt x="2554" y="1338"/>
                    <a:pt x="2433" y="1277"/>
                  </a:cubicBezTo>
                  <a:cubicBezTo>
                    <a:pt x="2037" y="1065"/>
                    <a:pt x="1733" y="761"/>
                    <a:pt x="1490" y="396"/>
                  </a:cubicBezTo>
                  <a:cubicBezTo>
                    <a:pt x="1429" y="305"/>
                    <a:pt x="1277" y="213"/>
                    <a:pt x="1156" y="213"/>
                  </a:cubicBezTo>
                  <a:cubicBezTo>
                    <a:pt x="852" y="183"/>
                    <a:pt x="548" y="122"/>
                    <a:pt x="274" y="31"/>
                  </a:cubicBezTo>
                  <a:cubicBezTo>
                    <a:pt x="244" y="1"/>
                    <a:pt x="153" y="31"/>
                    <a:pt x="92" y="61"/>
                  </a:cubicBezTo>
                  <a:cubicBezTo>
                    <a:pt x="31" y="61"/>
                    <a:pt x="1" y="183"/>
                    <a:pt x="31" y="274"/>
                  </a:cubicBezTo>
                  <a:cubicBezTo>
                    <a:pt x="62" y="396"/>
                    <a:pt x="122" y="487"/>
                    <a:pt x="183" y="578"/>
                  </a:cubicBezTo>
                  <a:cubicBezTo>
                    <a:pt x="366" y="791"/>
                    <a:pt x="548" y="973"/>
                    <a:pt x="791" y="1125"/>
                  </a:cubicBezTo>
                  <a:cubicBezTo>
                    <a:pt x="943" y="1186"/>
                    <a:pt x="1065" y="1308"/>
                    <a:pt x="1156" y="1429"/>
                  </a:cubicBezTo>
                  <a:cubicBezTo>
                    <a:pt x="1247" y="1520"/>
                    <a:pt x="1338" y="1642"/>
                    <a:pt x="1399" y="1764"/>
                  </a:cubicBezTo>
                  <a:cubicBezTo>
                    <a:pt x="1521" y="1976"/>
                    <a:pt x="1703" y="2189"/>
                    <a:pt x="1916" y="2372"/>
                  </a:cubicBezTo>
                  <a:cubicBezTo>
                    <a:pt x="1977" y="2432"/>
                    <a:pt x="2037" y="2524"/>
                    <a:pt x="2068" y="2584"/>
                  </a:cubicBezTo>
                  <a:cubicBezTo>
                    <a:pt x="2129" y="2736"/>
                    <a:pt x="2159" y="2888"/>
                    <a:pt x="2220" y="3040"/>
                  </a:cubicBezTo>
                  <a:cubicBezTo>
                    <a:pt x="2281" y="3131"/>
                    <a:pt x="2311" y="3192"/>
                    <a:pt x="2372" y="3253"/>
                  </a:cubicBezTo>
                  <a:cubicBezTo>
                    <a:pt x="2645" y="3496"/>
                    <a:pt x="2828" y="3770"/>
                    <a:pt x="2919" y="4104"/>
                  </a:cubicBezTo>
                  <a:cubicBezTo>
                    <a:pt x="2949" y="4256"/>
                    <a:pt x="3040" y="4408"/>
                    <a:pt x="3071" y="4560"/>
                  </a:cubicBezTo>
                  <a:cubicBezTo>
                    <a:pt x="3132" y="4712"/>
                    <a:pt x="3223" y="4834"/>
                    <a:pt x="3314" y="4955"/>
                  </a:cubicBezTo>
                  <a:cubicBezTo>
                    <a:pt x="3496" y="5198"/>
                    <a:pt x="3740" y="5381"/>
                    <a:pt x="3922" y="5593"/>
                  </a:cubicBezTo>
                  <a:cubicBezTo>
                    <a:pt x="4104" y="5837"/>
                    <a:pt x="4347" y="6019"/>
                    <a:pt x="4560" y="6201"/>
                  </a:cubicBezTo>
                  <a:cubicBezTo>
                    <a:pt x="4743" y="6323"/>
                    <a:pt x="4925" y="6475"/>
                    <a:pt x="5077" y="6657"/>
                  </a:cubicBezTo>
                  <a:cubicBezTo>
                    <a:pt x="5138" y="6718"/>
                    <a:pt x="5229" y="6748"/>
                    <a:pt x="5320" y="6718"/>
                  </a:cubicBezTo>
                  <a:cubicBezTo>
                    <a:pt x="5563" y="6688"/>
                    <a:pt x="5806" y="6688"/>
                    <a:pt x="6019" y="6718"/>
                  </a:cubicBezTo>
                  <a:cubicBezTo>
                    <a:pt x="6019" y="6475"/>
                    <a:pt x="6080" y="6201"/>
                    <a:pt x="6080" y="5958"/>
                  </a:cubicBezTo>
                  <a:cubicBezTo>
                    <a:pt x="6050" y="5715"/>
                    <a:pt x="6202" y="5441"/>
                    <a:pt x="6202" y="51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960;p86">
              <a:extLst>
                <a:ext uri="{FF2B5EF4-FFF2-40B4-BE49-F238E27FC236}">
                  <a16:creationId xmlns:a16="http://schemas.microsoft.com/office/drawing/2014/main" id="{4E4D39FE-07E8-703B-B590-2460CAACF4D9}"/>
                </a:ext>
              </a:extLst>
            </p:cNvPr>
            <p:cNvSpPr/>
            <p:nvPr/>
          </p:nvSpPr>
          <p:spPr>
            <a:xfrm>
              <a:off x="7100776" y="322704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961;p86">
              <a:extLst>
                <a:ext uri="{FF2B5EF4-FFF2-40B4-BE49-F238E27FC236}">
                  <a16:creationId xmlns:a16="http://schemas.microsoft.com/office/drawing/2014/main" id="{C075DFA6-9205-1218-3645-0FB69049FE97}"/>
                </a:ext>
              </a:extLst>
            </p:cNvPr>
            <p:cNvSpPr/>
            <p:nvPr/>
          </p:nvSpPr>
          <p:spPr>
            <a:xfrm>
              <a:off x="3890929" y="1351507"/>
              <a:ext cx="156944" cy="124204"/>
            </a:xfrm>
            <a:custGeom>
              <a:avLst/>
              <a:gdLst/>
              <a:ahLst/>
              <a:cxnLst/>
              <a:rect l="l" t="t" r="r" b="b"/>
              <a:pathLst>
                <a:path w="5533" h="4378" extrusionOk="0">
                  <a:moveTo>
                    <a:pt x="274" y="3708"/>
                  </a:moveTo>
                  <a:lnTo>
                    <a:pt x="274" y="4255"/>
                  </a:lnTo>
                  <a:cubicBezTo>
                    <a:pt x="304" y="4316"/>
                    <a:pt x="335" y="4377"/>
                    <a:pt x="426" y="4377"/>
                  </a:cubicBezTo>
                  <a:cubicBezTo>
                    <a:pt x="669" y="4377"/>
                    <a:pt x="912" y="4286"/>
                    <a:pt x="1125" y="4164"/>
                  </a:cubicBezTo>
                  <a:lnTo>
                    <a:pt x="1125" y="4164"/>
                  </a:lnTo>
                  <a:lnTo>
                    <a:pt x="1155" y="4134"/>
                  </a:lnTo>
                  <a:lnTo>
                    <a:pt x="1125" y="4164"/>
                  </a:lnTo>
                  <a:lnTo>
                    <a:pt x="1125" y="4164"/>
                  </a:lnTo>
                  <a:cubicBezTo>
                    <a:pt x="1186" y="4255"/>
                    <a:pt x="1277" y="4316"/>
                    <a:pt x="1399" y="4316"/>
                  </a:cubicBezTo>
                  <a:cubicBezTo>
                    <a:pt x="1520" y="4347"/>
                    <a:pt x="1611" y="4316"/>
                    <a:pt x="1703" y="4225"/>
                  </a:cubicBezTo>
                  <a:cubicBezTo>
                    <a:pt x="1794" y="4164"/>
                    <a:pt x="1855" y="4104"/>
                    <a:pt x="1885" y="4043"/>
                  </a:cubicBezTo>
                  <a:cubicBezTo>
                    <a:pt x="1976" y="3952"/>
                    <a:pt x="2037" y="3800"/>
                    <a:pt x="2128" y="3708"/>
                  </a:cubicBezTo>
                  <a:cubicBezTo>
                    <a:pt x="2250" y="3556"/>
                    <a:pt x="2432" y="3435"/>
                    <a:pt x="2645" y="3435"/>
                  </a:cubicBezTo>
                  <a:cubicBezTo>
                    <a:pt x="2736" y="3404"/>
                    <a:pt x="2858" y="3344"/>
                    <a:pt x="2918" y="3283"/>
                  </a:cubicBezTo>
                  <a:cubicBezTo>
                    <a:pt x="3010" y="3192"/>
                    <a:pt x="3101" y="3070"/>
                    <a:pt x="3222" y="2979"/>
                  </a:cubicBezTo>
                  <a:cubicBezTo>
                    <a:pt x="3283" y="2918"/>
                    <a:pt x="3344" y="2888"/>
                    <a:pt x="3435" y="2857"/>
                  </a:cubicBezTo>
                  <a:cubicBezTo>
                    <a:pt x="3678" y="2827"/>
                    <a:pt x="3921" y="2766"/>
                    <a:pt x="4165" y="2705"/>
                  </a:cubicBezTo>
                  <a:cubicBezTo>
                    <a:pt x="4256" y="2675"/>
                    <a:pt x="4347" y="2675"/>
                    <a:pt x="4438" y="2675"/>
                  </a:cubicBezTo>
                  <a:lnTo>
                    <a:pt x="4408" y="2675"/>
                  </a:lnTo>
                  <a:lnTo>
                    <a:pt x="4408" y="2675"/>
                  </a:lnTo>
                  <a:lnTo>
                    <a:pt x="4408" y="2675"/>
                  </a:lnTo>
                  <a:cubicBezTo>
                    <a:pt x="4499" y="2584"/>
                    <a:pt x="4651" y="2523"/>
                    <a:pt x="4773" y="2523"/>
                  </a:cubicBezTo>
                  <a:lnTo>
                    <a:pt x="5076" y="2523"/>
                  </a:lnTo>
                  <a:cubicBezTo>
                    <a:pt x="5198" y="2432"/>
                    <a:pt x="5350" y="2401"/>
                    <a:pt x="5502" y="2401"/>
                  </a:cubicBezTo>
                  <a:cubicBezTo>
                    <a:pt x="5532" y="2037"/>
                    <a:pt x="5532" y="1672"/>
                    <a:pt x="5502" y="1338"/>
                  </a:cubicBezTo>
                  <a:cubicBezTo>
                    <a:pt x="5472" y="1155"/>
                    <a:pt x="5380" y="973"/>
                    <a:pt x="5228" y="851"/>
                  </a:cubicBezTo>
                  <a:cubicBezTo>
                    <a:pt x="5168" y="790"/>
                    <a:pt x="5046" y="730"/>
                    <a:pt x="4925" y="760"/>
                  </a:cubicBezTo>
                  <a:cubicBezTo>
                    <a:pt x="4742" y="760"/>
                    <a:pt x="4560" y="699"/>
                    <a:pt x="4438" y="578"/>
                  </a:cubicBezTo>
                  <a:cubicBezTo>
                    <a:pt x="4347" y="517"/>
                    <a:pt x="4256" y="426"/>
                    <a:pt x="4165" y="334"/>
                  </a:cubicBezTo>
                  <a:cubicBezTo>
                    <a:pt x="4043" y="122"/>
                    <a:pt x="3800" y="0"/>
                    <a:pt x="3526" y="61"/>
                  </a:cubicBezTo>
                  <a:cubicBezTo>
                    <a:pt x="3344" y="91"/>
                    <a:pt x="3131" y="91"/>
                    <a:pt x="2918" y="61"/>
                  </a:cubicBezTo>
                  <a:cubicBezTo>
                    <a:pt x="2827" y="61"/>
                    <a:pt x="2706" y="91"/>
                    <a:pt x="2584" y="122"/>
                  </a:cubicBezTo>
                  <a:cubicBezTo>
                    <a:pt x="2493" y="122"/>
                    <a:pt x="2432" y="182"/>
                    <a:pt x="2402" y="304"/>
                  </a:cubicBezTo>
                  <a:cubicBezTo>
                    <a:pt x="2371" y="426"/>
                    <a:pt x="2341" y="547"/>
                    <a:pt x="2341" y="699"/>
                  </a:cubicBezTo>
                  <a:cubicBezTo>
                    <a:pt x="2341" y="821"/>
                    <a:pt x="2250" y="942"/>
                    <a:pt x="2159" y="1034"/>
                  </a:cubicBezTo>
                  <a:cubicBezTo>
                    <a:pt x="1915" y="1186"/>
                    <a:pt x="1733" y="1368"/>
                    <a:pt x="1520" y="1550"/>
                  </a:cubicBezTo>
                  <a:cubicBezTo>
                    <a:pt x="1399" y="1611"/>
                    <a:pt x="1307" y="1733"/>
                    <a:pt x="1307" y="1885"/>
                  </a:cubicBezTo>
                  <a:cubicBezTo>
                    <a:pt x="1307" y="1915"/>
                    <a:pt x="1277" y="1976"/>
                    <a:pt x="1247" y="2006"/>
                  </a:cubicBezTo>
                  <a:cubicBezTo>
                    <a:pt x="882" y="2249"/>
                    <a:pt x="548" y="2493"/>
                    <a:pt x="244" y="2797"/>
                  </a:cubicBezTo>
                  <a:cubicBezTo>
                    <a:pt x="152" y="2827"/>
                    <a:pt x="61" y="2888"/>
                    <a:pt x="31" y="2948"/>
                  </a:cubicBezTo>
                  <a:cubicBezTo>
                    <a:pt x="0" y="3040"/>
                    <a:pt x="122" y="3161"/>
                    <a:pt x="152" y="3252"/>
                  </a:cubicBezTo>
                  <a:cubicBezTo>
                    <a:pt x="244" y="3374"/>
                    <a:pt x="274" y="3556"/>
                    <a:pt x="274" y="37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962;p86">
              <a:extLst>
                <a:ext uri="{FF2B5EF4-FFF2-40B4-BE49-F238E27FC236}">
                  <a16:creationId xmlns:a16="http://schemas.microsoft.com/office/drawing/2014/main" id="{29BD7970-951A-C3A3-858E-CD73909D810A}"/>
                </a:ext>
              </a:extLst>
            </p:cNvPr>
            <p:cNvSpPr/>
            <p:nvPr/>
          </p:nvSpPr>
          <p:spPr>
            <a:xfrm>
              <a:off x="5313509" y="2050828"/>
              <a:ext cx="119870" cy="190618"/>
            </a:xfrm>
            <a:custGeom>
              <a:avLst/>
              <a:gdLst/>
              <a:ahLst/>
              <a:cxnLst/>
              <a:rect l="l" t="t" r="r" b="b"/>
              <a:pathLst>
                <a:path w="4226" h="6719" extrusionOk="0">
                  <a:moveTo>
                    <a:pt x="122" y="1065"/>
                  </a:moveTo>
                  <a:cubicBezTo>
                    <a:pt x="274" y="1186"/>
                    <a:pt x="335" y="1399"/>
                    <a:pt x="274" y="1612"/>
                  </a:cubicBezTo>
                  <a:cubicBezTo>
                    <a:pt x="243" y="1673"/>
                    <a:pt x="274" y="1733"/>
                    <a:pt x="335" y="1764"/>
                  </a:cubicBezTo>
                  <a:cubicBezTo>
                    <a:pt x="456" y="1855"/>
                    <a:pt x="426" y="1916"/>
                    <a:pt x="365" y="2007"/>
                  </a:cubicBezTo>
                  <a:cubicBezTo>
                    <a:pt x="335" y="2098"/>
                    <a:pt x="304" y="2129"/>
                    <a:pt x="274" y="2189"/>
                  </a:cubicBezTo>
                  <a:cubicBezTo>
                    <a:pt x="304" y="2220"/>
                    <a:pt x="335" y="2220"/>
                    <a:pt x="365" y="2281"/>
                  </a:cubicBezTo>
                  <a:cubicBezTo>
                    <a:pt x="395" y="2311"/>
                    <a:pt x="395" y="2341"/>
                    <a:pt x="426" y="2402"/>
                  </a:cubicBezTo>
                  <a:cubicBezTo>
                    <a:pt x="517" y="2554"/>
                    <a:pt x="547" y="2554"/>
                    <a:pt x="699" y="2402"/>
                  </a:cubicBezTo>
                  <a:lnTo>
                    <a:pt x="760" y="2341"/>
                  </a:lnTo>
                  <a:cubicBezTo>
                    <a:pt x="760" y="2372"/>
                    <a:pt x="791" y="2433"/>
                    <a:pt x="791" y="2463"/>
                  </a:cubicBezTo>
                  <a:cubicBezTo>
                    <a:pt x="791" y="2585"/>
                    <a:pt x="730" y="2706"/>
                    <a:pt x="730" y="2797"/>
                  </a:cubicBezTo>
                  <a:cubicBezTo>
                    <a:pt x="699" y="2919"/>
                    <a:pt x="791" y="3040"/>
                    <a:pt x="912" y="3040"/>
                  </a:cubicBezTo>
                  <a:lnTo>
                    <a:pt x="973" y="3040"/>
                  </a:lnTo>
                  <a:cubicBezTo>
                    <a:pt x="1095" y="3010"/>
                    <a:pt x="1216" y="3010"/>
                    <a:pt x="1307" y="3040"/>
                  </a:cubicBezTo>
                  <a:cubicBezTo>
                    <a:pt x="1429" y="3071"/>
                    <a:pt x="1368" y="3223"/>
                    <a:pt x="1429" y="3314"/>
                  </a:cubicBezTo>
                  <a:cubicBezTo>
                    <a:pt x="1490" y="3375"/>
                    <a:pt x="1520" y="3436"/>
                    <a:pt x="1550" y="3496"/>
                  </a:cubicBezTo>
                  <a:cubicBezTo>
                    <a:pt x="1672" y="3557"/>
                    <a:pt x="1702" y="3679"/>
                    <a:pt x="1672" y="3770"/>
                  </a:cubicBezTo>
                  <a:cubicBezTo>
                    <a:pt x="1581" y="4135"/>
                    <a:pt x="1520" y="4165"/>
                    <a:pt x="1155" y="4135"/>
                  </a:cubicBezTo>
                  <a:lnTo>
                    <a:pt x="1064" y="4135"/>
                  </a:lnTo>
                  <a:cubicBezTo>
                    <a:pt x="1034" y="4135"/>
                    <a:pt x="1003" y="4135"/>
                    <a:pt x="1003" y="4196"/>
                  </a:cubicBezTo>
                  <a:cubicBezTo>
                    <a:pt x="1003" y="4378"/>
                    <a:pt x="973" y="4560"/>
                    <a:pt x="1125" y="4712"/>
                  </a:cubicBezTo>
                  <a:cubicBezTo>
                    <a:pt x="1186" y="4743"/>
                    <a:pt x="1155" y="4895"/>
                    <a:pt x="1095" y="4955"/>
                  </a:cubicBezTo>
                  <a:cubicBezTo>
                    <a:pt x="1034" y="4986"/>
                    <a:pt x="943" y="5047"/>
                    <a:pt x="851" y="5107"/>
                  </a:cubicBezTo>
                  <a:cubicBezTo>
                    <a:pt x="821" y="5138"/>
                    <a:pt x="760" y="5199"/>
                    <a:pt x="699" y="5229"/>
                  </a:cubicBezTo>
                  <a:cubicBezTo>
                    <a:pt x="699" y="5259"/>
                    <a:pt x="669" y="5320"/>
                    <a:pt x="669" y="5351"/>
                  </a:cubicBezTo>
                  <a:cubicBezTo>
                    <a:pt x="669" y="5381"/>
                    <a:pt x="730" y="5442"/>
                    <a:pt x="760" y="5442"/>
                  </a:cubicBezTo>
                  <a:cubicBezTo>
                    <a:pt x="1034" y="5503"/>
                    <a:pt x="1307" y="5594"/>
                    <a:pt x="1520" y="5746"/>
                  </a:cubicBezTo>
                  <a:cubicBezTo>
                    <a:pt x="1550" y="5746"/>
                    <a:pt x="1550" y="5776"/>
                    <a:pt x="1581" y="5776"/>
                  </a:cubicBezTo>
                  <a:cubicBezTo>
                    <a:pt x="1550" y="5806"/>
                    <a:pt x="1520" y="5806"/>
                    <a:pt x="1490" y="5806"/>
                  </a:cubicBezTo>
                  <a:cubicBezTo>
                    <a:pt x="1277" y="5776"/>
                    <a:pt x="1064" y="5867"/>
                    <a:pt x="943" y="6050"/>
                  </a:cubicBezTo>
                  <a:cubicBezTo>
                    <a:pt x="791" y="6262"/>
                    <a:pt x="639" y="6445"/>
                    <a:pt x="456" y="6597"/>
                  </a:cubicBezTo>
                  <a:cubicBezTo>
                    <a:pt x="456" y="6627"/>
                    <a:pt x="456" y="6658"/>
                    <a:pt x="456" y="6658"/>
                  </a:cubicBezTo>
                  <a:cubicBezTo>
                    <a:pt x="456" y="6658"/>
                    <a:pt x="487" y="6718"/>
                    <a:pt x="517" y="6718"/>
                  </a:cubicBezTo>
                  <a:cubicBezTo>
                    <a:pt x="578" y="6718"/>
                    <a:pt x="639" y="6718"/>
                    <a:pt x="699" y="6688"/>
                  </a:cubicBezTo>
                  <a:cubicBezTo>
                    <a:pt x="821" y="6597"/>
                    <a:pt x="943" y="6566"/>
                    <a:pt x="1095" y="6566"/>
                  </a:cubicBezTo>
                  <a:cubicBezTo>
                    <a:pt x="1277" y="6627"/>
                    <a:pt x="1490" y="6536"/>
                    <a:pt x="1611" y="6384"/>
                  </a:cubicBezTo>
                  <a:cubicBezTo>
                    <a:pt x="1672" y="6323"/>
                    <a:pt x="1763" y="6293"/>
                    <a:pt x="1854" y="6293"/>
                  </a:cubicBezTo>
                  <a:cubicBezTo>
                    <a:pt x="2098" y="6323"/>
                    <a:pt x="2310" y="6323"/>
                    <a:pt x="2523" y="6262"/>
                  </a:cubicBezTo>
                  <a:cubicBezTo>
                    <a:pt x="2797" y="6202"/>
                    <a:pt x="3070" y="6171"/>
                    <a:pt x="3344" y="6171"/>
                  </a:cubicBezTo>
                  <a:cubicBezTo>
                    <a:pt x="3587" y="6141"/>
                    <a:pt x="3830" y="6019"/>
                    <a:pt x="3982" y="5837"/>
                  </a:cubicBezTo>
                  <a:cubicBezTo>
                    <a:pt x="4043" y="5776"/>
                    <a:pt x="4013" y="5685"/>
                    <a:pt x="3982" y="5654"/>
                  </a:cubicBezTo>
                  <a:cubicBezTo>
                    <a:pt x="3921" y="5624"/>
                    <a:pt x="3891" y="5594"/>
                    <a:pt x="3861" y="5594"/>
                  </a:cubicBezTo>
                  <a:cubicBezTo>
                    <a:pt x="3800" y="5563"/>
                    <a:pt x="3769" y="5472"/>
                    <a:pt x="3800" y="5411"/>
                  </a:cubicBezTo>
                  <a:cubicBezTo>
                    <a:pt x="3891" y="5290"/>
                    <a:pt x="3982" y="5168"/>
                    <a:pt x="4073" y="5047"/>
                  </a:cubicBezTo>
                  <a:cubicBezTo>
                    <a:pt x="4225" y="4773"/>
                    <a:pt x="4043" y="4408"/>
                    <a:pt x="3709" y="4378"/>
                  </a:cubicBezTo>
                  <a:cubicBezTo>
                    <a:pt x="3617" y="4378"/>
                    <a:pt x="3496" y="4378"/>
                    <a:pt x="3374" y="4378"/>
                  </a:cubicBezTo>
                  <a:lnTo>
                    <a:pt x="3374" y="4378"/>
                  </a:lnTo>
                  <a:lnTo>
                    <a:pt x="3374" y="4408"/>
                  </a:lnTo>
                  <a:lnTo>
                    <a:pt x="3374" y="4347"/>
                  </a:lnTo>
                  <a:lnTo>
                    <a:pt x="3374" y="4347"/>
                  </a:lnTo>
                  <a:cubicBezTo>
                    <a:pt x="3374" y="4287"/>
                    <a:pt x="3374" y="4226"/>
                    <a:pt x="3344" y="4165"/>
                  </a:cubicBezTo>
                  <a:cubicBezTo>
                    <a:pt x="3222" y="3983"/>
                    <a:pt x="3131" y="3770"/>
                    <a:pt x="3070" y="3557"/>
                  </a:cubicBezTo>
                  <a:cubicBezTo>
                    <a:pt x="3040" y="3405"/>
                    <a:pt x="2949" y="3314"/>
                    <a:pt x="2827" y="3223"/>
                  </a:cubicBezTo>
                  <a:cubicBezTo>
                    <a:pt x="2614" y="3132"/>
                    <a:pt x="2462" y="2949"/>
                    <a:pt x="2432" y="2706"/>
                  </a:cubicBezTo>
                  <a:cubicBezTo>
                    <a:pt x="2341" y="2402"/>
                    <a:pt x="2128" y="2129"/>
                    <a:pt x="1824" y="2037"/>
                  </a:cubicBezTo>
                  <a:cubicBezTo>
                    <a:pt x="1763" y="2007"/>
                    <a:pt x="1733" y="1977"/>
                    <a:pt x="1763" y="1916"/>
                  </a:cubicBezTo>
                  <a:cubicBezTo>
                    <a:pt x="1794" y="1825"/>
                    <a:pt x="1854" y="1703"/>
                    <a:pt x="1885" y="1612"/>
                  </a:cubicBezTo>
                  <a:cubicBezTo>
                    <a:pt x="2006" y="1430"/>
                    <a:pt x="2098" y="1217"/>
                    <a:pt x="2158" y="974"/>
                  </a:cubicBezTo>
                  <a:cubicBezTo>
                    <a:pt x="2189" y="882"/>
                    <a:pt x="2098" y="761"/>
                    <a:pt x="1976" y="730"/>
                  </a:cubicBezTo>
                  <a:cubicBezTo>
                    <a:pt x="1946" y="730"/>
                    <a:pt x="1885" y="700"/>
                    <a:pt x="1854" y="700"/>
                  </a:cubicBezTo>
                  <a:lnTo>
                    <a:pt x="1368" y="700"/>
                  </a:lnTo>
                  <a:cubicBezTo>
                    <a:pt x="1338" y="700"/>
                    <a:pt x="1307" y="670"/>
                    <a:pt x="1277" y="639"/>
                  </a:cubicBezTo>
                  <a:cubicBezTo>
                    <a:pt x="1277" y="609"/>
                    <a:pt x="1307" y="578"/>
                    <a:pt x="1307" y="578"/>
                  </a:cubicBezTo>
                  <a:cubicBezTo>
                    <a:pt x="1399" y="457"/>
                    <a:pt x="1490" y="366"/>
                    <a:pt x="1550" y="244"/>
                  </a:cubicBezTo>
                  <a:cubicBezTo>
                    <a:pt x="1581" y="214"/>
                    <a:pt x="1550" y="153"/>
                    <a:pt x="1581" y="123"/>
                  </a:cubicBezTo>
                  <a:cubicBezTo>
                    <a:pt x="1581" y="92"/>
                    <a:pt x="1490" y="1"/>
                    <a:pt x="1429" y="1"/>
                  </a:cubicBezTo>
                  <a:cubicBezTo>
                    <a:pt x="1247" y="1"/>
                    <a:pt x="1034" y="1"/>
                    <a:pt x="882" y="31"/>
                  </a:cubicBezTo>
                  <a:cubicBezTo>
                    <a:pt x="791" y="62"/>
                    <a:pt x="699" y="123"/>
                    <a:pt x="669" y="183"/>
                  </a:cubicBezTo>
                  <a:lnTo>
                    <a:pt x="335" y="791"/>
                  </a:lnTo>
                  <a:cubicBezTo>
                    <a:pt x="335" y="852"/>
                    <a:pt x="274" y="822"/>
                    <a:pt x="243" y="822"/>
                  </a:cubicBezTo>
                  <a:cubicBezTo>
                    <a:pt x="61" y="822"/>
                    <a:pt x="0" y="943"/>
                    <a:pt x="122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963;p86">
              <a:extLst>
                <a:ext uri="{FF2B5EF4-FFF2-40B4-BE49-F238E27FC236}">
                  <a16:creationId xmlns:a16="http://schemas.microsoft.com/office/drawing/2014/main" id="{9ADE28E8-F1B8-B525-8AEE-3C229BDA01C9}"/>
                </a:ext>
              </a:extLst>
            </p:cNvPr>
            <p:cNvSpPr/>
            <p:nvPr/>
          </p:nvSpPr>
          <p:spPr>
            <a:xfrm>
              <a:off x="5512659" y="1352358"/>
              <a:ext cx="154362" cy="156120"/>
            </a:xfrm>
            <a:custGeom>
              <a:avLst/>
              <a:gdLst/>
              <a:ahLst/>
              <a:cxnLst/>
              <a:rect l="l" t="t" r="r" b="b"/>
              <a:pathLst>
                <a:path w="5442" h="5503" extrusionOk="0">
                  <a:moveTo>
                    <a:pt x="335" y="1703"/>
                  </a:moveTo>
                  <a:cubicBezTo>
                    <a:pt x="305" y="1885"/>
                    <a:pt x="396" y="2067"/>
                    <a:pt x="517" y="2189"/>
                  </a:cubicBezTo>
                  <a:cubicBezTo>
                    <a:pt x="609" y="2311"/>
                    <a:pt x="700" y="2432"/>
                    <a:pt x="761" y="2584"/>
                  </a:cubicBezTo>
                  <a:cubicBezTo>
                    <a:pt x="943" y="2736"/>
                    <a:pt x="1065" y="2949"/>
                    <a:pt x="1308" y="3070"/>
                  </a:cubicBezTo>
                  <a:lnTo>
                    <a:pt x="1308" y="3070"/>
                  </a:lnTo>
                  <a:lnTo>
                    <a:pt x="1308" y="3070"/>
                  </a:lnTo>
                  <a:lnTo>
                    <a:pt x="1551" y="2767"/>
                  </a:lnTo>
                  <a:cubicBezTo>
                    <a:pt x="1612" y="2675"/>
                    <a:pt x="1642" y="2554"/>
                    <a:pt x="1642" y="2463"/>
                  </a:cubicBezTo>
                  <a:cubicBezTo>
                    <a:pt x="1642" y="2432"/>
                    <a:pt x="1672" y="2371"/>
                    <a:pt x="1703" y="2341"/>
                  </a:cubicBezTo>
                  <a:cubicBezTo>
                    <a:pt x="1733" y="2341"/>
                    <a:pt x="1794" y="2341"/>
                    <a:pt x="1794" y="2402"/>
                  </a:cubicBezTo>
                  <a:cubicBezTo>
                    <a:pt x="1885" y="2554"/>
                    <a:pt x="2007" y="2554"/>
                    <a:pt x="2128" y="2523"/>
                  </a:cubicBezTo>
                  <a:cubicBezTo>
                    <a:pt x="2128" y="2523"/>
                    <a:pt x="2189" y="2523"/>
                    <a:pt x="2189" y="2554"/>
                  </a:cubicBezTo>
                  <a:cubicBezTo>
                    <a:pt x="2220" y="2584"/>
                    <a:pt x="2189" y="2615"/>
                    <a:pt x="2189" y="2615"/>
                  </a:cubicBezTo>
                  <a:cubicBezTo>
                    <a:pt x="2037" y="2706"/>
                    <a:pt x="1885" y="2797"/>
                    <a:pt x="1794" y="2949"/>
                  </a:cubicBezTo>
                  <a:cubicBezTo>
                    <a:pt x="1672" y="3070"/>
                    <a:pt x="1490" y="3101"/>
                    <a:pt x="1308" y="3070"/>
                  </a:cubicBezTo>
                  <a:lnTo>
                    <a:pt x="1308" y="3070"/>
                  </a:lnTo>
                  <a:lnTo>
                    <a:pt x="1308" y="3435"/>
                  </a:lnTo>
                  <a:cubicBezTo>
                    <a:pt x="1308" y="3526"/>
                    <a:pt x="1369" y="3618"/>
                    <a:pt x="1460" y="3618"/>
                  </a:cubicBezTo>
                  <a:cubicBezTo>
                    <a:pt x="1551" y="3648"/>
                    <a:pt x="1672" y="3648"/>
                    <a:pt x="1733" y="3770"/>
                  </a:cubicBezTo>
                  <a:lnTo>
                    <a:pt x="1733" y="3770"/>
                  </a:lnTo>
                  <a:lnTo>
                    <a:pt x="1764" y="3770"/>
                  </a:lnTo>
                  <a:lnTo>
                    <a:pt x="1916" y="3770"/>
                  </a:lnTo>
                  <a:cubicBezTo>
                    <a:pt x="1976" y="3770"/>
                    <a:pt x="2007" y="3800"/>
                    <a:pt x="1946" y="3830"/>
                  </a:cubicBezTo>
                  <a:cubicBezTo>
                    <a:pt x="1916" y="3861"/>
                    <a:pt x="1916" y="3830"/>
                    <a:pt x="1885" y="3830"/>
                  </a:cubicBezTo>
                  <a:cubicBezTo>
                    <a:pt x="1855" y="3830"/>
                    <a:pt x="1794" y="3800"/>
                    <a:pt x="1764" y="3739"/>
                  </a:cubicBezTo>
                  <a:lnTo>
                    <a:pt x="1733" y="3739"/>
                  </a:lnTo>
                  <a:lnTo>
                    <a:pt x="1733" y="3739"/>
                  </a:lnTo>
                  <a:cubicBezTo>
                    <a:pt x="1642" y="3770"/>
                    <a:pt x="1551" y="3770"/>
                    <a:pt x="1521" y="3861"/>
                  </a:cubicBezTo>
                  <a:cubicBezTo>
                    <a:pt x="1460" y="3952"/>
                    <a:pt x="1460" y="4074"/>
                    <a:pt x="1521" y="4195"/>
                  </a:cubicBezTo>
                  <a:cubicBezTo>
                    <a:pt x="1672" y="4499"/>
                    <a:pt x="1976" y="4773"/>
                    <a:pt x="2311" y="4894"/>
                  </a:cubicBezTo>
                  <a:lnTo>
                    <a:pt x="2311" y="4864"/>
                  </a:lnTo>
                  <a:lnTo>
                    <a:pt x="2311" y="4894"/>
                  </a:lnTo>
                  <a:lnTo>
                    <a:pt x="2311" y="4894"/>
                  </a:lnTo>
                  <a:cubicBezTo>
                    <a:pt x="2311" y="4925"/>
                    <a:pt x="2311" y="4985"/>
                    <a:pt x="2311" y="5016"/>
                  </a:cubicBezTo>
                  <a:cubicBezTo>
                    <a:pt x="2341" y="5198"/>
                    <a:pt x="2463" y="5350"/>
                    <a:pt x="2584" y="5472"/>
                  </a:cubicBezTo>
                  <a:cubicBezTo>
                    <a:pt x="2676" y="5502"/>
                    <a:pt x="2767" y="5502"/>
                    <a:pt x="2858" y="5411"/>
                  </a:cubicBezTo>
                  <a:cubicBezTo>
                    <a:pt x="2858" y="5381"/>
                    <a:pt x="2919" y="5350"/>
                    <a:pt x="2888" y="5289"/>
                  </a:cubicBezTo>
                  <a:cubicBezTo>
                    <a:pt x="2888" y="4985"/>
                    <a:pt x="3010" y="4712"/>
                    <a:pt x="3010" y="4438"/>
                  </a:cubicBezTo>
                  <a:cubicBezTo>
                    <a:pt x="3010" y="4256"/>
                    <a:pt x="3071" y="4104"/>
                    <a:pt x="3162" y="3982"/>
                  </a:cubicBezTo>
                  <a:cubicBezTo>
                    <a:pt x="3223" y="3922"/>
                    <a:pt x="3253" y="3830"/>
                    <a:pt x="3253" y="3739"/>
                  </a:cubicBezTo>
                  <a:cubicBezTo>
                    <a:pt x="3253" y="3344"/>
                    <a:pt x="3466" y="3040"/>
                    <a:pt x="3435" y="2675"/>
                  </a:cubicBezTo>
                  <a:cubicBezTo>
                    <a:pt x="3435" y="2615"/>
                    <a:pt x="3435" y="2584"/>
                    <a:pt x="3466" y="2523"/>
                  </a:cubicBezTo>
                  <a:cubicBezTo>
                    <a:pt x="3496" y="2371"/>
                    <a:pt x="3587" y="2250"/>
                    <a:pt x="3739" y="2189"/>
                  </a:cubicBezTo>
                  <a:cubicBezTo>
                    <a:pt x="3800" y="2159"/>
                    <a:pt x="3861" y="2189"/>
                    <a:pt x="3861" y="2219"/>
                  </a:cubicBezTo>
                  <a:cubicBezTo>
                    <a:pt x="3861" y="2280"/>
                    <a:pt x="3831" y="2432"/>
                    <a:pt x="3861" y="2493"/>
                  </a:cubicBezTo>
                  <a:cubicBezTo>
                    <a:pt x="3983" y="2736"/>
                    <a:pt x="4074" y="2979"/>
                    <a:pt x="4165" y="3253"/>
                  </a:cubicBezTo>
                  <a:cubicBezTo>
                    <a:pt x="4226" y="3344"/>
                    <a:pt x="4256" y="3466"/>
                    <a:pt x="4226" y="3587"/>
                  </a:cubicBezTo>
                  <a:cubicBezTo>
                    <a:pt x="4195" y="3678"/>
                    <a:pt x="4165" y="3800"/>
                    <a:pt x="4135" y="3922"/>
                  </a:cubicBezTo>
                  <a:cubicBezTo>
                    <a:pt x="4104" y="4013"/>
                    <a:pt x="4226" y="4104"/>
                    <a:pt x="4287" y="4074"/>
                  </a:cubicBezTo>
                  <a:cubicBezTo>
                    <a:pt x="4378" y="4043"/>
                    <a:pt x="4499" y="3982"/>
                    <a:pt x="4621" y="3952"/>
                  </a:cubicBezTo>
                  <a:cubicBezTo>
                    <a:pt x="4712" y="3922"/>
                    <a:pt x="4742" y="3891"/>
                    <a:pt x="4773" y="4074"/>
                  </a:cubicBezTo>
                  <a:cubicBezTo>
                    <a:pt x="4773" y="4104"/>
                    <a:pt x="4773" y="4104"/>
                    <a:pt x="4773" y="4134"/>
                  </a:cubicBezTo>
                  <a:cubicBezTo>
                    <a:pt x="4803" y="4256"/>
                    <a:pt x="4894" y="4286"/>
                    <a:pt x="4986" y="4195"/>
                  </a:cubicBezTo>
                  <a:cubicBezTo>
                    <a:pt x="5229" y="4013"/>
                    <a:pt x="5381" y="3709"/>
                    <a:pt x="5442" y="3405"/>
                  </a:cubicBezTo>
                  <a:cubicBezTo>
                    <a:pt x="5442" y="3374"/>
                    <a:pt x="5411" y="3314"/>
                    <a:pt x="5381" y="3314"/>
                  </a:cubicBezTo>
                  <a:cubicBezTo>
                    <a:pt x="5350" y="3283"/>
                    <a:pt x="5290" y="3253"/>
                    <a:pt x="5259" y="3253"/>
                  </a:cubicBezTo>
                  <a:cubicBezTo>
                    <a:pt x="5046" y="3253"/>
                    <a:pt x="4955" y="3162"/>
                    <a:pt x="4925" y="2918"/>
                  </a:cubicBezTo>
                  <a:cubicBezTo>
                    <a:pt x="4925" y="2675"/>
                    <a:pt x="4864" y="2706"/>
                    <a:pt x="4590" y="2736"/>
                  </a:cubicBezTo>
                  <a:cubicBezTo>
                    <a:pt x="4469" y="2767"/>
                    <a:pt x="4469" y="2767"/>
                    <a:pt x="4499" y="2645"/>
                  </a:cubicBezTo>
                  <a:cubicBezTo>
                    <a:pt x="4499" y="2584"/>
                    <a:pt x="4530" y="2523"/>
                    <a:pt x="4560" y="2463"/>
                  </a:cubicBezTo>
                  <a:cubicBezTo>
                    <a:pt x="4590" y="2341"/>
                    <a:pt x="4530" y="2219"/>
                    <a:pt x="4408" y="2189"/>
                  </a:cubicBezTo>
                  <a:cubicBezTo>
                    <a:pt x="4287" y="2128"/>
                    <a:pt x="4165" y="2128"/>
                    <a:pt x="4074" y="1976"/>
                  </a:cubicBezTo>
                  <a:cubicBezTo>
                    <a:pt x="4013" y="1824"/>
                    <a:pt x="3831" y="1733"/>
                    <a:pt x="3800" y="1551"/>
                  </a:cubicBezTo>
                  <a:cubicBezTo>
                    <a:pt x="3800" y="1520"/>
                    <a:pt x="3739" y="1459"/>
                    <a:pt x="3679" y="1459"/>
                  </a:cubicBezTo>
                  <a:cubicBezTo>
                    <a:pt x="3648" y="1459"/>
                    <a:pt x="3496" y="1429"/>
                    <a:pt x="3435" y="1399"/>
                  </a:cubicBezTo>
                  <a:cubicBezTo>
                    <a:pt x="3253" y="1368"/>
                    <a:pt x="3101" y="1216"/>
                    <a:pt x="3040" y="1034"/>
                  </a:cubicBezTo>
                  <a:cubicBezTo>
                    <a:pt x="3010" y="852"/>
                    <a:pt x="2919" y="669"/>
                    <a:pt x="2767" y="578"/>
                  </a:cubicBezTo>
                  <a:cubicBezTo>
                    <a:pt x="2706" y="548"/>
                    <a:pt x="2645" y="487"/>
                    <a:pt x="2615" y="426"/>
                  </a:cubicBezTo>
                  <a:cubicBezTo>
                    <a:pt x="2554" y="304"/>
                    <a:pt x="2463" y="213"/>
                    <a:pt x="2341" y="183"/>
                  </a:cubicBezTo>
                  <a:cubicBezTo>
                    <a:pt x="2250" y="122"/>
                    <a:pt x="2159" y="92"/>
                    <a:pt x="2098" y="31"/>
                  </a:cubicBezTo>
                  <a:cubicBezTo>
                    <a:pt x="2007" y="1"/>
                    <a:pt x="1916" y="61"/>
                    <a:pt x="1885" y="152"/>
                  </a:cubicBezTo>
                  <a:cubicBezTo>
                    <a:pt x="1855" y="304"/>
                    <a:pt x="1824" y="456"/>
                    <a:pt x="1794" y="608"/>
                  </a:cubicBezTo>
                  <a:lnTo>
                    <a:pt x="1794" y="608"/>
                  </a:lnTo>
                  <a:cubicBezTo>
                    <a:pt x="1794" y="608"/>
                    <a:pt x="1794" y="639"/>
                    <a:pt x="1794" y="639"/>
                  </a:cubicBezTo>
                  <a:cubicBezTo>
                    <a:pt x="1855" y="700"/>
                    <a:pt x="1885" y="821"/>
                    <a:pt x="1855" y="912"/>
                  </a:cubicBezTo>
                  <a:cubicBezTo>
                    <a:pt x="1855" y="912"/>
                    <a:pt x="1855" y="943"/>
                    <a:pt x="1855" y="973"/>
                  </a:cubicBezTo>
                  <a:cubicBezTo>
                    <a:pt x="1824" y="973"/>
                    <a:pt x="1794" y="973"/>
                    <a:pt x="1794" y="912"/>
                  </a:cubicBezTo>
                  <a:lnTo>
                    <a:pt x="1794" y="639"/>
                  </a:lnTo>
                  <a:lnTo>
                    <a:pt x="1794" y="639"/>
                  </a:lnTo>
                  <a:lnTo>
                    <a:pt x="1672" y="639"/>
                  </a:lnTo>
                  <a:cubicBezTo>
                    <a:pt x="1551" y="548"/>
                    <a:pt x="1369" y="548"/>
                    <a:pt x="1247" y="639"/>
                  </a:cubicBezTo>
                  <a:lnTo>
                    <a:pt x="1247" y="669"/>
                  </a:lnTo>
                  <a:lnTo>
                    <a:pt x="1217" y="669"/>
                  </a:lnTo>
                  <a:cubicBezTo>
                    <a:pt x="1217" y="700"/>
                    <a:pt x="1217" y="730"/>
                    <a:pt x="1217" y="760"/>
                  </a:cubicBezTo>
                  <a:cubicBezTo>
                    <a:pt x="1217" y="821"/>
                    <a:pt x="1186" y="821"/>
                    <a:pt x="1125" y="821"/>
                  </a:cubicBezTo>
                  <a:cubicBezTo>
                    <a:pt x="1095" y="821"/>
                    <a:pt x="1095" y="791"/>
                    <a:pt x="1065" y="791"/>
                  </a:cubicBezTo>
                  <a:cubicBezTo>
                    <a:pt x="1034" y="730"/>
                    <a:pt x="1065" y="700"/>
                    <a:pt x="1125" y="700"/>
                  </a:cubicBezTo>
                  <a:lnTo>
                    <a:pt x="1217" y="669"/>
                  </a:lnTo>
                  <a:lnTo>
                    <a:pt x="1217" y="608"/>
                  </a:lnTo>
                  <a:lnTo>
                    <a:pt x="1247" y="608"/>
                  </a:lnTo>
                  <a:lnTo>
                    <a:pt x="1247" y="548"/>
                  </a:lnTo>
                  <a:cubicBezTo>
                    <a:pt x="1186" y="365"/>
                    <a:pt x="1095" y="304"/>
                    <a:pt x="973" y="365"/>
                  </a:cubicBezTo>
                  <a:cubicBezTo>
                    <a:pt x="791" y="426"/>
                    <a:pt x="609" y="456"/>
                    <a:pt x="426" y="456"/>
                  </a:cubicBezTo>
                  <a:cubicBezTo>
                    <a:pt x="305" y="487"/>
                    <a:pt x="213" y="548"/>
                    <a:pt x="183" y="669"/>
                  </a:cubicBezTo>
                  <a:cubicBezTo>
                    <a:pt x="183" y="730"/>
                    <a:pt x="153" y="791"/>
                    <a:pt x="122" y="852"/>
                  </a:cubicBezTo>
                  <a:cubicBezTo>
                    <a:pt x="1" y="1095"/>
                    <a:pt x="62" y="1368"/>
                    <a:pt x="274" y="1520"/>
                  </a:cubicBezTo>
                  <a:cubicBezTo>
                    <a:pt x="274" y="1581"/>
                    <a:pt x="335" y="1642"/>
                    <a:pt x="335" y="1703"/>
                  </a:cubicBezTo>
                  <a:close/>
                  <a:moveTo>
                    <a:pt x="2007" y="3618"/>
                  </a:moveTo>
                  <a:lnTo>
                    <a:pt x="1946" y="3557"/>
                  </a:lnTo>
                  <a:lnTo>
                    <a:pt x="2007" y="3557"/>
                  </a:lnTo>
                  <a:close/>
                  <a:moveTo>
                    <a:pt x="1855" y="1459"/>
                  </a:moveTo>
                  <a:lnTo>
                    <a:pt x="1885" y="1490"/>
                  </a:lnTo>
                  <a:lnTo>
                    <a:pt x="1855" y="1490"/>
                  </a:lnTo>
                  <a:lnTo>
                    <a:pt x="1855" y="142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964;p86">
              <a:extLst>
                <a:ext uri="{FF2B5EF4-FFF2-40B4-BE49-F238E27FC236}">
                  <a16:creationId xmlns:a16="http://schemas.microsoft.com/office/drawing/2014/main" id="{CCBC55E9-924D-BA89-AB98-08794DF442D1}"/>
                </a:ext>
              </a:extLst>
            </p:cNvPr>
            <p:cNvSpPr/>
            <p:nvPr/>
          </p:nvSpPr>
          <p:spPr>
            <a:xfrm>
              <a:off x="4342696" y="1327364"/>
              <a:ext cx="160404" cy="150049"/>
            </a:xfrm>
            <a:custGeom>
              <a:avLst/>
              <a:gdLst/>
              <a:ahLst/>
              <a:cxnLst/>
              <a:rect l="l" t="t" r="r" b="b"/>
              <a:pathLst>
                <a:path w="5655" h="5289" extrusionOk="0">
                  <a:moveTo>
                    <a:pt x="5350" y="3739"/>
                  </a:moveTo>
                  <a:cubicBezTo>
                    <a:pt x="5259" y="3678"/>
                    <a:pt x="5229" y="3617"/>
                    <a:pt x="5198" y="3526"/>
                  </a:cubicBezTo>
                  <a:cubicBezTo>
                    <a:pt x="5138" y="3404"/>
                    <a:pt x="4986" y="3313"/>
                    <a:pt x="4864" y="3344"/>
                  </a:cubicBezTo>
                  <a:cubicBezTo>
                    <a:pt x="4651" y="3374"/>
                    <a:pt x="4439" y="3313"/>
                    <a:pt x="4256" y="3222"/>
                  </a:cubicBezTo>
                  <a:cubicBezTo>
                    <a:pt x="4195" y="3192"/>
                    <a:pt x="4135" y="3192"/>
                    <a:pt x="4074" y="3222"/>
                  </a:cubicBezTo>
                  <a:cubicBezTo>
                    <a:pt x="3770" y="3252"/>
                    <a:pt x="3466" y="3283"/>
                    <a:pt x="3192" y="3313"/>
                  </a:cubicBezTo>
                  <a:cubicBezTo>
                    <a:pt x="3010" y="3344"/>
                    <a:pt x="2828" y="3435"/>
                    <a:pt x="2706" y="3192"/>
                  </a:cubicBezTo>
                  <a:cubicBezTo>
                    <a:pt x="2676" y="3100"/>
                    <a:pt x="2584" y="3100"/>
                    <a:pt x="2493" y="3070"/>
                  </a:cubicBezTo>
                  <a:cubicBezTo>
                    <a:pt x="2220" y="3009"/>
                    <a:pt x="2007" y="2796"/>
                    <a:pt x="1916" y="2553"/>
                  </a:cubicBezTo>
                  <a:cubicBezTo>
                    <a:pt x="1885" y="2401"/>
                    <a:pt x="1794" y="2371"/>
                    <a:pt x="1703" y="2340"/>
                  </a:cubicBezTo>
                  <a:cubicBezTo>
                    <a:pt x="1581" y="2310"/>
                    <a:pt x="1612" y="2310"/>
                    <a:pt x="1703" y="2280"/>
                  </a:cubicBezTo>
                  <a:cubicBezTo>
                    <a:pt x="1764" y="2219"/>
                    <a:pt x="1824" y="2158"/>
                    <a:pt x="1885" y="2097"/>
                  </a:cubicBezTo>
                  <a:lnTo>
                    <a:pt x="1885" y="2097"/>
                  </a:lnTo>
                  <a:lnTo>
                    <a:pt x="1855" y="2097"/>
                  </a:lnTo>
                  <a:lnTo>
                    <a:pt x="1916" y="2097"/>
                  </a:lnTo>
                  <a:lnTo>
                    <a:pt x="1916" y="2097"/>
                  </a:lnTo>
                  <a:cubicBezTo>
                    <a:pt x="2037" y="2128"/>
                    <a:pt x="2189" y="2128"/>
                    <a:pt x="2311" y="2097"/>
                  </a:cubicBezTo>
                  <a:cubicBezTo>
                    <a:pt x="2341" y="2097"/>
                    <a:pt x="2402" y="1976"/>
                    <a:pt x="2372" y="1945"/>
                  </a:cubicBezTo>
                  <a:cubicBezTo>
                    <a:pt x="2372" y="1885"/>
                    <a:pt x="2341" y="1854"/>
                    <a:pt x="2311" y="1824"/>
                  </a:cubicBezTo>
                  <a:cubicBezTo>
                    <a:pt x="2189" y="1733"/>
                    <a:pt x="2128" y="1550"/>
                    <a:pt x="2159" y="1398"/>
                  </a:cubicBezTo>
                  <a:cubicBezTo>
                    <a:pt x="2189" y="1277"/>
                    <a:pt x="2037" y="1155"/>
                    <a:pt x="1916" y="1125"/>
                  </a:cubicBezTo>
                  <a:cubicBezTo>
                    <a:pt x="1794" y="1125"/>
                    <a:pt x="1703" y="1125"/>
                    <a:pt x="1581" y="1094"/>
                  </a:cubicBezTo>
                  <a:cubicBezTo>
                    <a:pt x="1490" y="1094"/>
                    <a:pt x="1399" y="1033"/>
                    <a:pt x="1369" y="942"/>
                  </a:cubicBezTo>
                  <a:cubicBezTo>
                    <a:pt x="1338" y="882"/>
                    <a:pt x="1308" y="790"/>
                    <a:pt x="1308" y="699"/>
                  </a:cubicBezTo>
                  <a:cubicBezTo>
                    <a:pt x="1277" y="638"/>
                    <a:pt x="1247" y="578"/>
                    <a:pt x="1217" y="517"/>
                  </a:cubicBezTo>
                  <a:cubicBezTo>
                    <a:pt x="1034" y="334"/>
                    <a:pt x="882" y="213"/>
                    <a:pt x="669" y="91"/>
                  </a:cubicBezTo>
                  <a:cubicBezTo>
                    <a:pt x="517" y="0"/>
                    <a:pt x="305" y="30"/>
                    <a:pt x="153" y="152"/>
                  </a:cubicBezTo>
                  <a:cubicBezTo>
                    <a:pt x="62" y="213"/>
                    <a:pt x="1" y="334"/>
                    <a:pt x="31" y="456"/>
                  </a:cubicBezTo>
                  <a:cubicBezTo>
                    <a:pt x="122" y="699"/>
                    <a:pt x="153" y="973"/>
                    <a:pt x="183" y="1246"/>
                  </a:cubicBezTo>
                  <a:cubicBezTo>
                    <a:pt x="183" y="1307"/>
                    <a:pt x="214" y="1337"/>
                    <a:pt x="274" y="1337"/>
                  </a:cubicBezTo>
                  <a:cubicBezTo>
                    <a:pt x="457" y="1429"/>
                    <a:pt x="639" y="1489"/>
                    <a:pt x="821" y="1581"/>
                  </a:cubicBezTo>
                  <a:cubicBezTo>
                    <a:pt x="1034" y="1641"/>
                    <a:pt x="1034" y="1672"/>
                    <a:pt x="1034" y="1793"/>
                  </a:cubicBezTo>
                  <a:lnTo>
                    <a:pt x="1034" y="2219"/>
                  </a:lnTo>
                  <a:cubicBezTo>
                    <a:pt x="1034" y="2371"/>
                    <a:pt x="973" y="2523"/>
                    <a:pt x="821" y="2614"/>
                  </a:cubicBezTo>
                  <a:cubicBezTo>
                    <a:pt x="730" y="2705"/>
                    <a:pt x="639" y="2796"/>
                    <a:pt x="548" y="2918"/>
                  </a:cubicBezTo>
                  <a:cubicBezTo>
                    <a:pt x="396" y="3192"/>
                    <a:pt x="305" y="3526"/>
                    <a:pt x="335" y="3830"/>
                  </a:cubicBezTo>
                  <a:cubicBezTo>
                    <a:pt x="335" y="4043"/>
                    <a:pt x="639" y="4043"/>
                    <a:pt x="730" y="4195"/>
                  </a:cubicBezTo>
                  <a:cubicBezTo>
                    <a:pt x="730" y="4195"/>
                    <a:pt x="761" y="4225"/>
                    <a:pt x="761" y="4225"/>
                  </a:cubicBezTo>
                  <a:cubicBezTo>
                    <a:pt x="913" y="4377"/>
                    <a:pt x="1125" y="4377"/>
                    <a:pt x="1277" y="4286"/>
                  </a:cubicBezTo>
                  <a:cubicBezTo>
                    <a:pt x="1308" y="4255"/>
                    <a:pt x="1369" y="4255"/>
                    <a:pt x="1399" y="4225"/>
                  </a:cubicBezTo>
                  <a:cubicBezTo>
                    <a:pt x="1460" y="4225"/>
                    <a:pt x="1490" y="4255"/>
                    <a:pt x="1460" y="4316"/>
                  </a:cubicBezTo>
                  <a:cubicBezTo>
                    <a:pt x="1429" y="4377"/>
                    <a:pt x="1429" y="4438"/>
                    <a:pt x="1429" y="4499"/>
                  </a:cubicBezTo>
                  <a:cubicBezTo>
                    <a:pt x="1460" y="4590"/>
                    <a:pt x="1521" y="4651"/>
                    <a:pt x="1612" y="4681"/>
                  </a:cubicBezTo>
                  <a:cubicBezTo>
                    <a:pt x="1824" y="4742"/>
                    <a:pt x="2068" y="4803"/>
                    <a:pt x="2280" y="4833"/>
                  </a:cubicBezTo>
                  <a:cubicBezTo>
                    <a:pt x="2736" y="4833"/>
                    <a:pt x="3132" y="5046"/>
                    <a:pt x="3557" y="5046"/>
                  </a:cubicBezTo>
                  <a:cubicBezTo>
                    <a:pt x="3648" y="5046"/>
                    <a:pt x="3709" y="5106"/>
                    <a:pt x="3800" y="5137"/>
                  </a:cubicBezTo>
                  <a:cubicBezTo>
                    <a:pt x="3952" y="5258"/>
                    <a:pt x="4135" y="5289"/>
                    <a:pt x="4317" y="5258"/>
                  </a:cubicBezTo>
                  <a:cubicBezTo>
                    <a:pt x="4439" y="5258"/>
                    <a:pt x="4591" y="5258"/>
                    <a:pt x="4712" y="5258"/>
                  </a:cubicBezTo>
                  <a:cubicBezTo>
                    <a:pt x="4803" y="5228"/>
                    <a:pt x="4864" y="5198"/>
                    <a:pt x="4894" y="5167"/>
                  </a:cubicBezTo>
                  <a:cubicBezTo>
                    <a:pt x="5016" y="5046"/>
                    <a:pt x="5138" y="4955"/>
                    <a:pt x="5290" y="4894"/>
                  </a:cubicBezTo>
                  <a:cubicBezTo>
                    <a:pt x="5381" y="4863"/>
                    <a:pt x="5411" y="4772"/>
                    <a:pt x="5381" y="4681"/>
                  </a:cubicBezTo>
                  <a:cubicBezTo>
                    <a:pt x="5381" y="4590"/>
                    <a:pt x="5411" y="4499"/>
                    <a:pt x="5472" y="4438"/>
                  </a:cubicBezTo>
                  <a:cubicBezTo>
                    <a:pt x="5654" y="4195"/>
                    <a:pt x="5594" y="3860"/>
                    <a:pt x="5350" y="37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965;p86">
              <a:extLst>
                <a:ext uri="{FF2B5EF4-FFF2-40B4-BE49-F238E27FC236}">
                  <a16:creationId xmlns:a16="http://schemas.microsoft.com/office/drawing/2014/main" id="{BF522488-B094-6383-D76F-0D9DFA49EE88}"/>
                </a:ext>
              </a:extLst>
            </p:cNvPr>
            <p:cNvSpPr/>
            <p:nvPr/>
          </p:nvSpPr>
          <p:spPr>
            <a:xfrm>
              <a:off x="4067670" y="1287675"/>
              <a:ext cx="158674" cy="99210"/>
            </a:xfrm>
            <a:custGeom>
              <a:avLst/>
              <a:gdLst/>
              <a:ahLst/>
              <a:cxnLst/>
              <a:rect l="l" t="t" r="r" b="b"/>
              <a:pathLst>
                <a:path w="5594" h="3497" extrusionOk="0">
                  <a:moveTo>
                    <a:pt x="3587" y="2129"/>
                  </a:moveTo>
                  <a:cubicBezTo>
                    <a:pt x="3374" y="2068"/>
                    <a:pt x="3162" y="2037"/>
                    <a:pt x="2979" y="1977"/>
                  </a:cubicBezTo>
                  <a:cubicBezTo>
                    <a:pt x="2949" y="1977"/>
                    <a:pt x="2919" y="1916"/>
                    <a:pt x="2919" y="1885"/>
                  </a:cubicBezTo>
                  <a:cubicBezTo>
                    <a:pt x="3040" y="1703"/>
                    <a:pt x="2919" y="1490"/>
                    <a:pt x="2949" y="1308"/>
                  </a:cubicBezTo>
                  <a:cubicBezTo>
                    <a:pt x="2979" y="1125"/>
                    <a:pt x="2949" y="973"/>
                    <a:pt x="2919" y="822"/>
                  </a:cubicBezTo>
                  <a:cubicBezTo>
                    <a:pt x="2888" y="670"/>
                    <a:pt x="2797" y="578"/>
                    <a:pt x="2645" y="548"/>
                  </a:cubicBezTo>
                  <a:cubicBezTo>
                    <a:pt x="2523" y="518"/>
                    <a:pt x="2523" y="518"/>
                    <a:pt x="2523" y="396"/>
                  </a:cubicBezTo>
                  <a:cubicBezTo>
                    <a:pt x="2523" y="183"/>
                    <a:pt x="2463" y="62"/>
                    <a:pt x="2280" y="31"/>
                  </a:cubicBezTo>
                  <a:cubicBezTo>
                    <a:pt x="2128" y="1"/>
                    <a:pt x="1976" y="1"/>
                    <a:pt x="1915" y="92"/>
                  </a:cubicBezTo>
                  <a:cubicBezTo>
                    <a:pt x="1733" y="244"/>
                    <a:pt x="1490" y="274"/>
                    <a:pt x="1308" y="396"/>
                  </a:cubicBezTo>
                  <a:cubicBezTo>
                    <a:pt x="1247" y="457"/>
                    <a:pt x="1186" y="518"/>
                    <a:pt x="1125" y="609"/>
                  </a:cubicBezTo>
                  <a:cubicBezTo>
                    <a:pt x="1156" y="791"/>
                    <a:pt x="1034" y="822"/>
                    <a:pt x="912" y="882"/>
                  </a:cubicBezTo>
                  <a:cubicBezTo>
                    <a:pt x="821" y="943"/>
                    <a:pt x="730" y="1004"/>
                    <a:pt x="669" y="1095"/>
                  </a:cubicBezTo>
                  <a:cubicBezTo>
                    <a:pt x="608" y="1125"/>
                    <a:pt x="608" y="1186"/>
                    <a:pt x="669" y="1217"/>
                  </a:cubicBezTo>
                  <a:cubicBezTo>
                    <a:pt x="730" y="1277"/>
                    <a:pt x="821" y="1338"/>
                    <a:pt x="882" y="1369"/>
                  </a:cubicBezTo>
                  <a:cubicBezTo>
                    <a:pt x="973" y="1429"/>
                    <a:pt x="943" y="1429"/>
                    <a:pt x="912" y="1460"/>
                  </a:cubicBezTo>
                  <a:cubicBezTo>
                    <a:pt x="882" y="1490"/>
                    <a:pt x="882" y="1490"/>
                    <a:pt x="852" y="1460"/>
                  </a:cubicBezTo>
                  <a:cubicBezTo>
                    <a:pt x="700" y="1460"/>
                    <a:pt x="548" y="1399"/>
                    <a:pt x="396" y="1399"/>
                  </a:cubicBezTo>
                  <a:cubicBezTo>
                    <a:pt x="213" y="1399"/>
                    <a:pt x="122" y="1551"/>
                    <a:pt x="61" y="1703"/>
                  </a:cubicBezTo>
                  <a:cubicBezTo>
                    <a:pt x="1" y="1825"/>
                    <a:pt x="61" y="1946"/>
                    <a:pt x="153" y="2007"/>
                  </a:cubicBezTo>
                  <a:lnTo>
                    <a:pt x="426" y="2220"/>
                  </a:lnTo>
                  <a:cubicBezTo>
                    <a:pt x="639" y="2372"/>
                    <a:pt x="852" y="2554"/>
                    <a:pt x="1156" y="2402"/>
                  </a:cubicBezTo>
                  <a:cubicBezTo>
                    <a:pt x="1186" y="2372"/>
                    <a:pt x="1247" y="2372"/>
                    <a:pt x="1277" y="2402"/>
                  </a:cubicBezTo>
                  <a:cubicBezTo>
                    <a:pt x="1460" y="2463"/>
                    <a:pt x="1642" y="2524"/>
                    <a:pt x="1824" y="2524"/>
                  </a:cubicBezTo>
                  <a:cubicBezTo>
                    <a:pt x="1824" y="2524"/>
                    <a:pt x="1855" y="2524"/>
                    <a:pt x="1855" y="2554"/>
                  </a:cubicBezTo>
                  <a:cubicBezTo>
                    <a:pt x="1855" y="2554"/>
                    <a:pt x="1824" y="2584"/>
                    <a:pt x="1794" y="2584"/>
                  </a:cubicBezTo>
                  <a:lnTo>
                    <a:pt x="912" y="2706"/>
                  </a:lnTo>
                  <a:cubicBezTo>
                    <a:pt x="852" y="2736"/>
                    <a:pt x="791" y="2828"/>
                    <a:pt x="760" y="2919"/>
                  </a:cubicBezTo>
                  <a:cubicBezTo>
                    <a:pt x="730" y="3101"/>
                    <a:pt x="821" y="3284"/>
                    <a:pt x="973" y="3375"/>
                  </a:cubicBezTo>
                  <a:cubicBezTo>
                    <a:pt x="1064" y="3405"/>
                    <a:pt x="1156" y="3436"/>
                    <a:pt x="1247" y="3436"/>
                  </a:cubicBezTo>
                  <a:lnTo>
                    <a:pt x="1642" y="3436"/>
                  </a:lnTo>
                  <a:cubicBezTo>
                    <a:pt x="1885" y="3496"/>
                    <a:pt x="2159" y="3436"/>
                    <a:pt x="2371" y="3284"/>
                  </a:cubicBezTo>
                  <a:cubicBezTo>
                    <a:pt x="2432" y="3253"/>
                    <a:pt x="2523" y="3192"/>
                    <a:pt x="2615" y="3192"/>
                  </a:cubicBezTo>
                  <a:cubicBezTo>
                    <a:pt x="2827" y="3192"/>
                    <a:pt x="3010" y="3162"/>
                    <a:pt x="3222" y="3101"/>
                  </a:cubicBezTo>
                  <a:cubicBezTo>
                    <a:pt x="3253" y="3101"/>
                    <a:pt x="3314" y="3101"/>
                    <a:pt x="3344" y="3101"/>
                  </a:cubicBezTo>
                  <a:cubicBezTo>
                    <a:pt x="3496" y="3162"/>
                    <a:pt x="3648" y="3223"/>
                    <a:pt x="3770" y="3284"/>
                  </a:cubicBezTo>
                  <a:cubicBezTo>
                    <a:pt x="3891" y="3344"/>
                    <a:pt x="4013" y="3344"/>
                    <a:pt x="4104" y="3344"/>
                  </a:cubicBezTo>
                  <a:cubicBezTo>
                    <a:pt x="4195" y="3314"/>
                    <a:pt x="4286" y="3284"/>
                    <a:pt x="4378" y="3284"/>
                  </a:cubicBezTo>
                  <a:cubicBezTo>
                    <a:pt x="4529" y="3284"/>
                    <a:pt x="4651" y="3192"/>
                    <a:pt x="4742" y="3101"/>
                  </a:cubicBezTo>
                  <a:cubicBezTo>
                    <a:pt x="4955" y="2888"/>
                    <a:pt x="5137" y="2676"/>
                    <a:pt x="5350" y="2493"/>
                  </a:cubicBezTo>
                  <a:cubicBezTo>
                    <a:pt x="5411" y="2402"/>
                    <a:pt x="5472" y="2341"/>
                    <a:pt x="5502" y="2250"/>
                  </a:cubicBezTo>
                  <a:cubicBezTo>
                    <a:pt x="5593" y="2068"/>
                    <a:pt x="5533" y="1825"/>
                    <a:pt x="5350" y="1733"/>
                  </a:cubicBezTo>
                  <a:cubicBezTo>
                    <a:pt x="5320" y="1703"/>
                    <a:pt x="5259" y="1703"/>
                    <a:pt x="5229" y="1733"/>
                  </a:cubicBezTo>
                  <a:cubicBezTo>
                    <a:pt x="5137" y="1733"/>
                    <a:pt x="5046" y="1794"/>
                    <a:pt x="5016" y="1885"/>
                  </a:cubicBezTo>
                  <a:cubicBezTo>
                    <a:pt x="4985" y="1916"/>
                    <a:pt x="4925" y="1946"/>
                    <a:pt x="4894" y="1916"/>
                  </a:cubicBezTo>
                  <a:cubicBezTo>
                    <a:pt x="4864" y="1885"/>
                    <a:pt x="4651" y="1794"/>
                    <a:pt x="4712" y="1612"/>
                  </a:cubicBezTo>
                  <a:cubicBezTo>
                    <a:pt x="4621" y="1490"/>
                    <a:pt x="4560" y="1429"/>
                    <a:pt x="4681" y="1308"/>
                  </a:cubicBezTo>
                  <a:cubicBezTo>
                    <a:pt x="4742" y="1247"/>
                    <a:pt x="4773" y="1156"/>
                    <a:pt x="4773" y="1065"/>
                  </a:cubicBezTo>
                  <a:cubicBezTo>
                    <a:pt x="4742" y="852"/>
                    <a:pt x="4803" y="639"/>
                    <a:pt x="4894" y="457"/>
                  </a:cubicBezTo>
                  <a:cubicBezTo>
                    <a:pt x="4925" y="396"/>
                    <a:pt x="4894" y="335"/>
                    <a:pt x="4833" y="274"/>
                  </a:cubicBezTo>
                  <a:cubicBezTo>
                    <a:pt x="4773" y="214"/>
                    <a:pt x="4651" y="214"/>
                    <a:pt x="4590" y="274"/>
                  </a:cubicBezTo>
                  <a:lnTo>
                    <a:pt x="4043" y="670"/>
                  </a:lnTo>
                  <a:cubicBezTo>
                    <a:pt x="3952" y="761"/>
                    <a:pt x="3891" y="882"/>
                    <a:pt x="3922" y="1004"/>
                  </a:cubicBezTo>
                  <a:cubicBezTo>
                    <a:pt x="3922" y="1065"/>
                    <a:pt x="3952" y="1125"/>
                    <a:pt x="3952" y="1186"/>
                  </a:cubicBezTo>
                  <a:cubicBezTo>
                    <a:pt x="4013" y="1338"/>
                    <a:pt x="3922" y="1399"/>
                    <a:pt x="3830" y="1460"/>
                  </a:cubicBezTo>
                  <a:lnTo>
                    <a:pt x="3770" y="1490"/>
                  </a:lnTo>
                  <a:cubicBezTo>
                    <a:pt x="3678" y="1551"/>
                    <a:pt x="3618" y="1673"/>
                    <a:pt x="3678" y="1794"/>
                  </a:cubicBezTo>
                  <a:cubicBezTo>
                    <a:pt x="3678" y="1825"/>
                    <a:pt x="3709" y="1885"/>
                    <a:pt x="3739" y="1916"/>
                  </a:cubicBezTo>
                  <a:cubicBezTo>
                    <a:pt x="3739" y="1977"/>
                    <a:pt x="3648" y="2129"/>
                    <a:pt x="3587" y="21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966;p86">
              <a:extLst>
                <a:ext uri="{FF2B5EF4-FFF2-40B4-BE49-F238E27FC236}">
                  <a16:creationId xmlns:a16="http://schemas.microsoft.com/office/drawing/2014/main" id="{BB95FDB6-3A63-C05D-A075-3BEC706F4DDC}"/>
                </a:ext>
              </a:extLst>
            </p:cNvPr>
            <p:cNvSpPr/>
            <p:nvPr/>
          </p:nvSpPr>
          <p:spPr>
            <a:xfrm>
              <a:off x="7901741" y="3966058"/>
              <a:ext cx="160376" cy="158702"/>
            </a:xfrm>
            <a:custGeom>
              <a:avLst/>
              <a:gdLst/>
              <a:ahLst/>
              <a:cxnLst/>
              <a:rect l="l" t="t" r="r" b="b"/>
              <a:pathLst>
                <a:path w="5654" h="5594" extrusionOk="0">
                  <a:moveTo>
                    <a:pt x="5532" y="426"/>
                  </a:moveTo>
                  <a:cubicBezTo>
                    <a:pt x="5441" y="456"/>
                    <a:pt x="5350" y="487"/>
                    <a:pt x="5259" y="487"/>
                  </a:cubicBezTo>
                  <a:cubicBezTo>
                    <a:pt x="5137" y="456"/>
                    <a:pt x="5198" y="304"/>
                    <a:pt x="5137" y="213"/>
                  </a:cubicBezTo>
                  <a:cubicBezTo>
                    <a:pt x="5107" y="183"/>
                    <a:pt x="5076" y="122"/>
                    <a:pt x="5046" y="92"/>
                  </a:cubicBezTo>
                  <a:cubicBezTo>
                    <a:pt x="4985" y="31"/>
                    <a:pt x="4894" y="0"/>
                    <a:pt x="4803" y="61"/>
                  </a:cubicBezTo>
                  <a:cubicBezTo>
                    <a:pt x="4742" y="122"/>
                    <a:pt x="4681" y="152"/>
                    <a:pt x="4651" y="213"/>
                  </a:cubicBezTo>
                  <a:cubicBezTo>
                    <a:pt x="4529" y="548"/>
                    <a:pt x="4286" y="852"/>
                    <a:pt x="3982" y="1034"/>
                  </a:cubicBezTo>
                  <a:cubicBezTo>
                    <a:pt x="3921" y="1095"/>
                    <a:pt x="3860" y="1156"/>
                    <a:pt x="3800" y="1247"/>
                  </a:cubicBezTo>
                  <a:cubicBezTo>
                    <a:pt x="3739" y="1338"/>
                    <a:pt x="3708" y="1429"/>
                    <a:pt x="3648" y="1551"/>
                  </a:cubicBezTo>
                  <a:cubicBezTo>
                    <a:pt x="3557" y="1763"/>
                    <a:pt x="3374" y="1946"/>
                    <a:pt x="3161" y="2067"/>
                  </a:cubicBezTo>
                  <a:cubicBezTo>
                    <a:pt x="2888" y="2219"/>
                    <a:pt x="2645" y="2371"/>
                    <a:pt x="2401" y="2523"/>
                  </a:cubicBezTo>
                  <a:cubicBezTo>
                    <a:pt x="2128" y="2645"/>
                    <a:pt x="2006" y="2858"/>
                    <a:pt x="1733" y="2858"/>
                  </a:cubicBezTo>
                  <a:cubicBezTo>
                    <a:pt x="1672" y="2858"/>
                    <a:pt x="1611" y="2918"/>
                    <a:pt x="1581" y="2949"/>
                  </a:cubicBezTo>
                  <a:cubicBezTo>
                    <a:pt x="1216" y="3222"/>
                    <a:pt x="912" y="3496"/>
                    <a:pt x="608" y="3800"/>
                  </a:cubicBezTo>
                  <a:cubicBezTo>
                    <a:pt x="365" y="4043"/>
                    <a:pt x="183" y="4347"/>
                    <a:pt x="31" y="4651"/>
                  </a:cubicBezTo>
                  <a:cubicBezTo>
                    <a:pt x="0" y="4773"/>
                    <a:pt x="61" y="4894"/>
                    <a:pt x="152" y="4955"/>
                  </a:cubicBezTo>
                  <a:cubicBezTo>
                    <a:pt x="365" y="4985"/>
                    <a:pt x="578" y="5137"/>
                    <a:pt x="699" y="5289"/>
                  </a:cubicBezTo>
                  <a:cubicBezTo>
                    <a:pt x="730" y="5350"/>
                    <a:pt x="760" y="5381"/>
                    <a:pt x="791" y="5411"/>
                  </a:cubicBezTo>
                  <a:cubicBezTo>
                    <a:pt x="942" y="5563"/>
                    <a:pt x="1186" y="5593"/>
                    <a:pt x="1368" y="5502"/>
                  </a:cubicBezTo>
                  <a:cubicBezTo>
                    <a:pt x="1702" y="5350"/>
                    <a:pt x="1915" y="5046"/>
                    <a:pt x="2249" y="4864"/>
                  </a:cubicBezTo>
                  <a:cubicBezTo>
                    <a:pt x="2341" y="4712"/>
                    <a:pt x="2432" y="4560"/>
                    <a:pt x="2553" y="4408"/>
                  </a:cubicBezTo>
                  <a:cubicBezTo>
                    <a:pt x="2614" y="4317"/>
                    <a:pt x="2675" y="4225"/>
                    <a:pt x="2736" y="4165"/>
                  </a:cubicBezTo>
                  <a:cubicBezTo>
                    <a:pt x="2857" y="4043"/>
                    <a:pt x="2949" y="3922"/>
                    <a:pt x="3009" y="3770"/>
                  </a:cubicBezTo>
                  <a:cubicBezTo>
                    <a:pt x="3283" y="3253"/>
                    <a:pt x="3222" y="3405"/>
                    <a:pt x="3678" y="3131"/>
                  </a:cubicBezTo>
                  <a:cubicBezTo>
                    <a:pt x="3800" y="3070"/>
                    <a:pt x="3952" y="3070"/>
                    <a:pt x="4073" y="3070"/>
                  </a:cubicBezTo>
                  <a:cubicBezTo>
                    <a:pt x="4225" y="3070"/>
                    <a:pt x="4316" y="2979"/>
                    <a:pt x="4286" y="2888"/>
                  </a:cubicBezTo>
                  <a:cubicBezTo>
                    <a:pt x="4195" y="2675"/>
                    <a:pt x="4316" y="2432"/>
                    <a:pt x="4499" y="2371"/>
                  </a:cubicBezTo>
                  <a:cubicBezTo>
                    <a:pt x="4590" y="2341"/>
                    <a:pt x="4651" y="2280"/>
                    <a:pt x="4712" y="2189"/>
                  </a:cubicBezTo>
                  <a:cubicBezTo>
                    <a:pt x="4955" y="1885"/>
                    <a:pt x="5198" y="1611"/>
                    <a:pt x="5471" y="1338"/>
                  </a:cubicBezTo>
                  <a:cubicBezTo>
                    <a:pt x="5532" y="1277"/>
                    <a:pt x="5563" y="1186"/>
                    <a:pt x="5593" y="1095"/>
                  </a:cubicBezTo>
                  <a:lnTo>
                    <a:pt x="5593" y="882"/>
                  </a:lnTo>
                  <a:cubicBezTo>
                    <a:pt x="5593" y="821"/>
                    <a:pt x="5623" y="791"/>
                    <a:pt x="5623" y="760"/>
                  </a:cubicBezTo>
                  <a:cubicBezTo>
                    <a:pt x="5623" y="700"/>
                    <a:pt x="5623" y="669"/>
                    <a:pt x="5654" y="608"/>
                  </a:cubicBezTo>
                  <a:lnTo>
                    <a:pt x="5654" y="548"/>
                  </a:lnTo>
                  <a:cubicBezTo>
                    <a:pt x="5654" y="517"/>
                    <a:pt x="5593" y="426"/>
                    <a:pt x="5532" y="42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967;p86">
              <a:extLst>
                <a:ext uri="{FF2B5EF4-FFF2-40B4-BE49-F238E27FC236}">
                  <a16:creationId xmlns:a16="http://schemas.microsoft.com/office/drawing/2014/main" id="{1A4F5E72-77C8-4351-4EF3-41490D191FA3}"/>
                </a:ext>
              </a:extLst>
            </p:cNvPr>
            <p:cNvSpPr/>
            <p:nvPr/>
          </p:nvSpPr>
          <p:spPr>
            <a:xfrm>
              <a:off x="5088491" y="1835272"/>
              <a:ext cx="138818" cy="87096"/>
            </a:xfrm>
            <a:custGeom>
              <a:avLst/>
              <a:gdLst/>
              <a:ahLst/>
              <a:cxnLst/>
              <a:rect l="l" t="t" r="r" b="b"/>
              <a:pathLst>
                <a:path w="4894" h="3070" extrusionOk="0">
                  <a:moveTo>
                    <a:pt x="2280" y="3070"/>
                  </a:moveTo>
                  <a:cubicBezTo>
                    <a:pt x="2371" y="3070"/>
                    <a:pt x="2462" y="3070"/>
                    <a:pt x="2553" y="3070"/>
                  </a:cubicBezTo>
                  <a:cubicBezTo>
                    <a:pt x="2857" y="2888"/>
                    <a:pt x="3192" y="2736"/>
                    <a:pt x="3526" y="2614"/>
                  </a:cubicBezTo>
                  <a:cubicBezTo>
                    <a:pt x="3587" y="2614"/>
                    <a:pt x="3648" y="2553"/>
                    <a:pt x="3708" y="2523"/>
                  </a:cubicBezTo>
                  <a:cubicBezTo>
                    <a:pt x="3860" y="2371"/>
                    <a:pt x="4073" y="2249"/>
                    <a:pt x="4286" y="2189"/>
                  </a:cubicBezTo>
                  <a:cubicBezTo>
                    <a:pt x="4377" y="2158"/>
                    <a:pt x="4468" y="2128"/>
                    <a:pt x="4499" y="2037"/>
                  </a:cubicBezTo>
                  <a:cubicBezTo>
                    <a:pt x="4590" y="1945"/>
                    <a:pt x="4681" y="1885"/>
                    <a:pt x="4742" y="1793"/>
                  </a:cubicBezTo>
                  <a:cubicBezTo>
                    <a:pt x="4803" y="1702"/>
                    <a:pt x="4803" y="1702"/>
                    <a:pt x="4772" y="1672"/>
                  </a:cubicBezTo>
                  <a:cubicBezTo>
                    <a:pt x="4711" y="1489"/>
                    <a:pt x="4742" y="1307"/>
                    <a:pt x="4863" y="1185"/>
                  </a:cubicBezTo>
                  <a:cubicBezTo>
                    <a:pt x="4894" y="1155"/>
                    <a:pt x="4894" y="1125"/>
                    <a:pt x="4863" y="1125"/>
                  </a:cubicBezTo>
                  <a:cubicBezTo>
                    <a:pt x="4863" y="1094"/>
                    <a:pt x="4863" y="1064"/>
                    <a:pt x="4833" y="1064"/>
                  </a:cubicBezTo>
                  <a:lnTo>
                    <a:pt x="4590" y="912"/>
                  </a:lnTo>
                  <a:cubicBezTo>
                    <a:pt x="4499" y="821"/>
                    <a:pt x="4559" y="699"/>
                    <a:pt x="4529" y="608"/>
                  </a:cubicBezTo>
                  <a:cubicBezTo>
                    <a:pt x="4468" y="486"/>
                    <a:pt x="4438" y="395"/>
                    <a:pt x="4377" y="304"/>
                  </a:cubicBezTo>
                  <a:cubicBezTo>
                    <a:pt x="4347" y="243"/>
                    <a:pt x="4316" y="243"/>
                    <a:pt x="4255" y="274"/>
                  </a:cubicBezTo>
                  <a:cubicBezTo>
                    <a:pt x="4164" y="304"/>
                    <a:pt x="4073" y="274"/>
                    <a:pt x="4012" y="213"/>
                  </a:cubicBezTo>
                  <a:cubicBezTo>
                    <a:pt x="3921" y="91"/>
                    <a:pt x="3739" y="91"/>
                    <a:pt x="3678" y="213"/>
                  </a:cubicBezTo>
                  <a:cubicBezTo>
                    <a:pt x="3496" y="395"/>
                    <a:pt x="3222" y="456"/>
                    <a:pt x="2979" y="365"/>
                  </a:cubicBezTo>
                  <a:cubicBezTo>
                    <a:pt x="2918" y="334"/>
                    <a:pt x="2796" y="395"/>
                    <a:pt x="2705" y="365"/>
                  </a:cubicBezTo>
                  <a:cubicBezTo>
                    <a:pt x="2492" y="304"/>
                    <a:pt x="2371" y="395"/>
                    <a:pt x="2280" y="578"/>
                  </a:cubicBezTo>
                  <a:cubicBezTo>
                    <a:pt x="2249" y="578"/>
                    <a:pt x="2219" y="578"/>
                    <a:pt x="2158" y="578"/>
                  </a:cubicBezTo>
                  <a:cubicBezTo>
                    <a:pt x="2128" y="517"/>
                    <a:pt x="2097" y="456"/>
                    <a:pt x="2037" y="426"/>
                  </a:cubicBezTo>
                  <a:cubicBezTo>
                    <a:pt x="2006" y="365"/>
                    <a:pt x="1915" y="395"/>
                    <a:pt x="1885" y="456"/>
                  </a:cubicBezTo>
                  <a:cubicBezTo>
                    <a:pt x="1824" y="517"/>
                    <a:pt x="1824" y="608"/>
                    <a:pt x="1824" y="699"/>
                  </a:cubicBezTo>
                  <a:cubicBezTo>
                    <a:pt x="1854" y="851"/>
                    <a:pt x="1793" y="912"/>
                    <a:pt x="1672" y="942"/>
                  </a:cubicBezTo>
                  <a:lnTo>
                    <a:pt x="1550" y="1003"/>
                  </a:lnTo>
                  <a:lnTo>
                    <a:pt x="1550" y="1003"/>
                  </a:lnTo>
                  <a:lnTo>
                    <a:pt x="1489" y="1033"/>
                  </a:lnTo>
                  <a:lnTo>
                    <a:pt x="1520" y="1003"/>
                  </a:lnTo>
                  <a:lnTo>
                    <a:pt x="1520" y="1003"/>
                  </a:lnTo>
                  <a:cubicBezTo>
                    <a:pt x="1459" y="881"/>
                    <a:pt x="1429" y="760"/>
                    <a:pt x="1429" y="638"/>
                  </a:cubicBezTo>
                  <a:cubicBezTo>
                    <a:pt x="1459" y="486"/>
                    <a:pt x="1398" y="365"/>
                    <a:pt x="1307" y="274"/>
                  </a:cubicBezTo>
                  <a:cubicBezTo>
                    <a:pt x="1246" y="243"/>
                    <a:pt x="1185" y="182"/>
                    <a:pt x="1155" y="152"/>
                  </a:cubicBezTo>
                  <a:cubicBezTo>
                    <a:pt x="1003" y="0"/>
                    <a:pt x="912" y="0"/>
                    <a:pt x="699" y="152"/>
                  </a:cubicBezTo>
                  <a:lnTo>
                    <a:pt x="699" y="182"/>
                  </a:lnTo>
                  <a:lnTo>
                    <a:pt x="669" y="182"/>
                  </a:lnTo>
                  <a:lnTo>
                    <a:pt x="699" y="182"/>
                  </a:lnTo>
                  <a:lnTo>
                    <a:pt x="699" y="182"/>
                  </a:lnTo>
                  <a:cubicBezTo>
                    <a:pt x="578" y="182"/>
                    <a:pt x="486" y="243"/>
                    <a:pt x="395" y="304"/>
                  </a:cubicBezTo>
                  <a:cubicBezTo>
                    <a:pt x="274" y="486"/>
                    <a:pt x="152" y="638"/>
                    <a:pt x="61" y="821"/>
                  </a:cubicBezTo>
                  <a:cubicBezTo>
                    <a:pt x="0" y="881"/>
                    <a:pt x="122" y="1003"/>
                    <a:pt x="182" y="1003"/>
                  </a:cubicBezTo>
                  <a:cubicBezTo>
                    <a:pt x="243" y="1003"/>
                    <a:pt x="334" y="1003"/>
                    <a:pt x="395" y="973"/>
                  </a:cubicBezTo>
                  <a:cubicBezTo>
                    <a:pt x="547" y="942"/>
                    <a:pt x="699" y="942"/>
                    <a:pt x="851" y="1033"/>
                  </a:cubicBezTo>
                  <a:cubicBezTo>
                    <a:pt x="882" y="1064"/>
                    <a:pt x="912" y="1094"/>
                    <a:pt x="851" y="1155"/>
                  </a:cubicBezTo>
                  <a:cubicBezTo>
                    <a:pt x="821" y="1185"/>
                    <a:pt x="790" y="1337"/>
                    <a:pt x="638" y="1368"/>
                  </a:cubicBezTo>
                  <a:cubicBezTo>
                    <a:pt x="486" y="1368"/>
                    <a:pt x="334" y="1398"/>
                    <a:pt x="152" y="1429"/>
                  </a:cubicBezTo>
                  <a:cubicBezTo>
                    <a:pt x="152" y="1429"/>
                    <a:pt x="122" y="1520"/>
                    <a:pt x="122" y="1550"/>
                  </a:cubicBezTo>
                  <a:cubicBezTo>
                    <a:pt x="122" y="1581"/>
                    <a:pt x="152" y="1641"/>
                    <a:pt x="182" y="1641"/>
                  </a:cubicBezTo>
                  <a:cubicBezTo>
                    <a:pt x="304" y="1702"/>
                    <a:pt x="395" y="1702"/>
                    <a:pt x="517" y="1733"/>
                  </a:cubicBezTo>
                  <a:cubicBezTo>
                    <a:pt x="578" y="1733"/>
                    <a:pt x="638" y="1763"/>
                    <a:pt x="699" y="1824"/>
                  </a:cubicBezTo>
                  <a:cubicBezTo>
                    <a:pt x="760" y="1915"/>
                    <a:pt x="821" y="2006"/>
                    <a:pt x="851" y="2097"/>
                  </a:cubicBezTo>
                  <a:cubicBezTo>
                    <a:pt x="851" y="2128"/>
                    <a:pt x="851" y="2189"/>
                    <a:pt x="821" y="2219"/>
                  </a:cubicBezTo>
                  <a:cubicBezTo>
                    <a:pt x="790" y="2249"/>
                    <a:pt x="760" y="2280"/>
                    <a:pt x="699" y="2280"/>
                  </a:cubicBezTo>
                  <a:cubicBezTo>
                    <a:pt x="608" y="2280"/>
                    <a:pt x="517" y="2371"/>
                    <a:pt x="547" y="2462"/>
                  </a:cubicBezTo>
                  <a:cubicBezTo>
                    <a:pt x="547" y="2584"/>
                    <a:pt x="608" y="2675"/>
                    <a:pt x="760" y="2675"/>
                  </a:cubicBezTo>
                  <a:cubicBezTo>
                    <a:pt x="821" y="2675"/>
                    <a:pt x="912" y="2675"/>
                    <a:pt x="973" y="2675"/>
                  </a:cubicBezTo>
                  <a:cubicBezTo>
                    <a:pt x="1185" y="2644"/>
                    <a:pt x="1429" y="2705"/>
                    <a:pt x="1581" y="2857"/>
                  </a:cubicBezTo>
                  <a:cubicBezTo>
                    <a:pt x="1854" y="2918"/>
                    <a:pt x="2067" y="3009"/>
                    <a:pt x="2280" y="307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968;p86">
              <a:extLst>
                <a:ext uri="{FF2B5EF4-FFF2-40B4-BE49-F238E27FC236}">
                  <a16:creationId xmlns:a16="http://schemas.microsoft.com/office/drawing/2014/main" id="{70244E2D-EED5-DEAD-FED2-0993074E21C0}"/>
                </a:ext>
              </a:extLst>
            </p:cNvPr>
            <p:cNvSpPr/>
            <p:nvPr/>
          </p:nvSpPr>
          <p:spPr>
            <a:xfrm>
              <a:off x="6305852" y="1150562"/>
              <a:ext cx="132805" cy="112998"/>
            </a:xfrm>
            <a:custGeom>
              <a:avLst/>
              <a:gdLst/>
              <a:ahLst/>
              <a:cxnLst/>
              <a:rect l="l" t="t" r="r" b="b"/>
              <a:pathLst>
                <a:path w="4682" h="3983" extrusionOk="0">
                  <a:moveTo>
                    <a:pt x="244" y="2007"/>
                  </a:moveTo>
                  <a:cubicBezTo>
                    <a:pt x="244" y="2068"/>
                    <a:pt x="274" y="2129"/>
                    <a:pt x="366" y="2129"/>
                  </a:cubicBezTo>
                  <a:cubicBezTo>
                    <a:pt x="457" y="2159"/>
                    <a:pt x="517" y="2129"/>
                    <a:pt x="548" y="2159"/>
                  </a:cubicBezTo>
                  <a:cubicBezTo>
                    <a:pt x="669" y="2281"/>
                    <a:pt x="821" y="2311"/>
                    <a:pt x="1004" y="2341"/>
                  </a:cubicBezTo>
                  <a:cubicBezTo>
                    <a:pt x="1004" y="2341"/>
                    <a:pt x="1034" y="2341"/>
                    <a:pt x="1065" y="2372"/>
                  </a:cubicBezTo>
                  <a:cubicBezTo>
                    <a:pt x="1095" y="2402"/>
                    <a:pt x="1065" y="2433"/>
                    <a:pt x="1004" y="2433"/>
                  </a:cubicBezTo>
                  <a:lnTo>
                    <a:pt x="730" y="2463"/>
                  </a:lnTo>
                  <a:cubicBezTo>
                    <a:pt x="639" y="2493"/>
                    <a:pt x="548" y="2524"/>
                    <a:pt x="487" y="2615"/>
                  </a:cubicBezTo>
                  <a:cubicBezTo>
                    <a:pt x="457" y="2645"/>
                    <a:pt x="487" y="2737"/>
                    <a:pt x="609" y="2828"/>
                  </a:cubicBezTo>
                  <a:cubicBezTo>
                    <a:pt x="700" y="2919"/>
                    <a:pt x="852" y="3071"/>
                    <a:pt x="973" y="3192"/>
                  </a:cubicBezTo>
                  <a:cubicBezTo>
                    <a:pt x="1004" y="3223"/>
                    <a:pt x="1065" y="3253"/>
                    <a:pt x="1095" y="3253"/>
                  </a:cubicBezTo>
                  <a:cubicBezTo>
                    <a:pt x="1369" y="3192"/>
                    <a:pt x="1551" y="2889"/>
                    <a:pt x="1490" y="2645"/>
                  </a:cubicBezTo>
                  <a:cubicBezTo>
                    <a:pt x="1490" y="2585"/>
                    <a:pt x="1429" y="2524"/>
                    <a:pt x="1460" y="2433"/>
                  </a:cubicBezTo>
                  <a:cubicBezTo>
                    <a:pt x="1460" y="2402"/>
                    <a:pt x="1490" y="2402"/>
                    <a:pt x="1521" y="2402"/>
                  </a:cubicBezTo>
                  <a:lnTo>
                    <a:pt x="1581" y="2402"/>
                  </a:lnTo>
                  <a:cubicBezTo>
                    <a:pt x="1703" y="2493"/>
                    <a:pt x="1764" y="2645"/>
                    <a:pt x="1764" y="2828"/>
                  </a:cubicBezTo>
                  <a:cubicBezTo>
                    <a:pt x="1764" y="2919"/>
                    <a:pt x="1733" y="3010"/>
                    <a:pt x="1733" y="3101"/>
                  </a:cubicBezTo>
                  <a:cubicBezTo>
                    <a:pt x="1703" y="3314"/>
                    <a:pt x="1703" y="3314"/>
                    <a:pt x="1885" y="3344"/>
                  </a:cubicBezTo>
                  <a:cubicBezTo>
                    <a:pt x="2037" y="3314"/>
                    <a:pt x="2189" y="3405"/>
                    <a:pt x="2280" y="3527"/>
                  </a:cubicBezTo>
                  <a:cubicBezTo>
                    <a:pt x="2402" y="3740"/>
                    <a:pt x="2615" y="3831"/>
                    <a:pt x="2858" y="3831"/>
                  </a:cubicBezTo>
                  <a:cubicBezTo>
                    <a:pt x="3253" y="3831"/>
                    <a:pt x="3618" y="3861"/>
                    <a:pt x="3983" y="3983"/>
                  </a:cubicBezTo>
                  <a:cubicBezTo>
                    <a:pt x="4043" y="3983"/>
                    <a:pt x="4135" y="3983"/>
                    <a:pt x="4195" y="3983"/>
                  </a:cubicBezTo>
                  <a:cubicBezTo>
                    <a:pt x="4347" y="3922"/>
                    <a:pt x="4499" y="3800"/>
                    <a:pt x="4621" y="3679"/>
                  </a:cubicBezTo>
                  <a:cubicBezTo>
                    <a:pt x="4682" y="3588"/>
                    <a:pt x="4682" y="3496"/>
                    <a:pt x="4621" y="3405"/>
                  </a:cubicBezTo>
                  <a:cubicBezTo>
                    <a:pt x="4621" y="3375"/>
                    <a:pt x="4591" y="3344"/>
                    <a:pt x="4560" y="3314"/>
                  </a:cubicBezTo>
                  <a:cubicBezTo>
                    <a:pt x="4469" y="3253"/>
                    <a:pt x="4408" y="3192"/>
                    <a:pt x="4347" y="3132"/>
                  </a:cubicBezTo>
                  <a:cubicBezTo>
                    <a:pt x="4256" y="3101"/>
                    <a:pt x="4195" y="3010"/>
                    <a:pt x="4226" y="2919"/>
                  </a:cubicBezTo>
                  <a:cubicBezTo>
                    <a:pt x="4287" y="2706"/>
                    <a:pt x="4074" y="2585"/>
                    <a:pt x="4043" y="2433"/>
                  </a:cubicBezTo>
                  <a:cubicBezTo>
                    <a:pt x="3952" y="2098"/>
                    <a:pt x="3739" y="1855"/>
                    <a:pt x="3466" y="1703"/>
                  </a:cubicBezTo>
                  <a:cubicBezTo>
                    <a:pt x="3344" y="1642"/>
                    <a:pt x="3192" y="1642"/>
                    <a:pt x="3071" y="1703"/>
                  </a:cubicBezTo>
                  <a:cubicBezTo>
                    <a:pt x="2980" y="1794"/>
                    <a:pt x="2858" y="1794"/>
                    <a:pt x="2767" y="1703"/>
                  </a:cubicBezTo>
                  <a:cubicBezTo>
                    <a:pt x="2645" y="1612"/>
                    <a:pt x="2463" y="1612"/>
                    <a:pt x="2341" y="1733"/>
                  </a:cubicBezTo>
                  <a:cubicBezTo>
                    <a:pt x="2280" y="1764"/>
                    <a:pt x="2250" y="1764"/>
                    <a:pt x="2220" y="1794"/>
                  </a:cubicBezTo>
                  <a:lnTo>
                    <a:pt x="2220" y="1794"/>
                  </a:lnTo>
                  <a:lnTo>
                    <a:pt x="2189" y="1794"/>
                  </a:lnTo>
                  <a:cubicBezTo>
                    <a:pt x="2098" y="1916"/>
                    <a:pt x="1976" y="2007"/>
                    <a:pt x="1885" y="2098"/>
                  </a:cubicBezTo>
                  <a:cubicBezTo>
                    <a:pt x="1855" y="2159"/>
                    <a:pt x="1794" y="2159"/>
                    <a:pt x="1794" y="2098"/>
                  </a:cubicBezTo>
                  <a:cubicBezTo>
                    <a:pt x="1764" y="2098"/>
                    <a:pt x="1764" y="2068"/>
                    <a:pt x="1794" y="2037"/>
                  </a:cubicBezTo>
                  <a:cubicBezTo>
                    <a:pt x="1855" y="1916"/>
                    <a:pt x="2007" y="1825"/>
                    <a:pt x="2159" y="1825"/>
                  </a:cubicBezTo>
                  <a:lnTo>
                    <a:pt x="2189" y="1825"/>
                  </a:lnTo>
                  <a:lnTo>
                    <a:pt x="2189" y="1825"/>
                  </a:lnTo>
                  <a:cubicBezTo>
                    <a:pt x="2220" y="1642"/>
                    <a:pt x="2159" y="1430"/>
                    <a:pt x="2007" y="1308"/>
                  </a:cubicBezTo>
                  <a:cubicBezTo>
                    <a:pt x="1855" y="1186"/>
                    <a:pt x="1764" y="1004"/>
                    <a:pt x="1794" y="822"/>
                  </a:cubicBezTo>
                  <a:cubicBezTo>
                    <a:pt x="1794" y="730"/>
                    <a:pt x="1703" y="639"/>
                    <a:pt x="1612" y="639"/>
                  </a:cubicBezTo>
                  <a:cubicBezTo>
                    <a:pt x="1338" y="609"/>
                    <a:pt x="1095" y="457"/>
                    <a:pt x="943" y="244"/>
                  </a:cubicBezTo>
                  <a:cubicBezTo>
                    <a:pt x="852" y="153"/>
                    <a:pt x="761" y="92"/>
                    <a:pt x="639" y="62"/>
                  </a:cubicBezTo>
                  <a:cubicBezTo>
                    <a:pt x="578" y="1"/>
                    <a:pt x="457" y="62"/>
                    <a:pt x="426" y="123"/>
                  </a:cubicBezTo>
                  <a:cubicBezTo>
                    <a:pt x="366" y="305"/>
                    <a:pt x="305" y="487"/>
                    <a:pt x="214" y="639"/>
                  </a:cubicBezTo>
                  <a:cubicBezTo>
                    <a:pt x="62" y="852"/>
                    <a:pt x="1" y="1156"/>
                    <a:pt x="122" y="1399"/>
                  </a:cubicBezTo>
                  <a:cubicBezTo>
                    <a:pt x="214" y="1582"/>
                    <a:pt x="274" y="1794"/>
                    <a:pt x="244" y="20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969;p86">
              <a:extLst>
                <a:ext uri="{FF2B5EF4-FFF2-40B4-BE49-F238E27FC236}">
                  <a16:creationId xmlns:a16="http://schemas.microsoft.com/office/drawing/2014/main" id="{5B83D004-34D2-6A23-C98A-D78DE149D939}"/>
                </a:ext>
              </a:extLst>
            </p:cNvPr>
            <p:cNvSpPr/>
            <p:nvPr/>
          </p:nvSpPr>
          <p:spPr>
            <a:xfrm>
              <a:off x="6933509" y="1214395"/>
              <a:ext cx="110397" cy="79351"/>
            </a:xfrm>
            <a:custGeom>
              <a:avLst/>
              <a:gdLst/>
              <a:ahLst/>
              <a:cxnLst/>
              <a:rect l="l" t="t" r="r" b="b"/>
              <a:pathLst>
                <a:path w="3892" h="2797" extrusionOk="0">
                  <a:moveTo>
                    <a:pt x="274" y="1611"/>
                  </a:moveTo>
                  <a:cubicBezTo>
                    <a:pt x="396" y="1733"/>
                    <a:pt x="487" y="1885"/>
                    <a:pt x="518" y="2067"/>
                  </a:cubicBezTo>
                  <a:cubicBezTo>
                    <a:pt x="518" y="2128"/>
                    <a:pt x="578" y="2189"/>
                    <a:pt x="639" y="2219"/>
                  </a:cubicBezTo>
                  <a:cubicBezTo>
                    <a:pt x="761" y="2280"/>
                    <a:pt x="882" y="2341"/>
                    <a:pt x="1004" y="2401"/>
                  </a:cubicBezTo>
                  <a:cubicBezTo>
                    <a:pt x="1156" y="2432"/>
                    <a:pt x="1308" y="2523"/>
                    <a:pt x="1429" y="2614"/>
                  </a:cubicBezTo>
                  <a:cubicBezTo>
                    <a:pt x="1521" y="2736"/>
                    <a:pt x="1673" y="2797"/>
                    <a:pt x="1794" y="2736"/>
                  </a:cubicBezTo>
                  <a:lnTo>
                    <a:pt x="2129" y="2736"/>
                  </a:lnTo>
                  <a:cubicBezTo>
                    <a:pt x="2189" y="2736"/>
                    <a:pt x="2250" y="2705"/>
                    <a:pt x="2281" y="2645"/>
                  </a:cubicBezTo>
                  <a:cubicBezTo>
                    <a:pt x="2341" y="2553"/>
                    <a:pt x="2341" y="2432"/>
                    <a:pt x="2463" y="2371"/>
                  </a:cubicBezTo>
                  <a:cubicBezTo>
                    <a:pt x="2554" y="2280"/>
                    <a:pt x="2615" y="2219"/>
                    <a:pt x="2676" y="2098"/>
                  </a:cubicBezTo>
                  <a:cubicBezTo>
                    <a:pt x="2767" y="1915"/>
                    <a:pt x="2980" y="1824"/>
                    <a:pt x="3192" y="1885"/>
                  </a:cubicBezTo>
                  <a:cubicBezTo>
                    <a:pt x="3253" y="1885"/>
                    <a:pt x="3314" y="1885"/>
                    <a:pt x="3375" y="1854"/>
                  </a:cubicBezTo>
                  <a:cubicBezTo>
                    <a:pt x="3436" y="1824"/>
                    <a:pt x="3496" y="1763"/>
                    <a:pt x="3527" y="1702"/>
                  </a:cubicBezTo>
                  <a:cubicBezTo>
                    <a:pt x="3557" y="1672"/>
                    <a:pt x="3588" y="1642"/>
                    <a:pt x="3588" y="1581"/>
                  </a:cubicBezTo>
                  <a:cubicBezTo>
                    <a:pt x="3588" y="1490"/>
                    <a:pt x="3618" y="1459"/>
                    <a:pt x="3679" y="1429"/>
                  </a:cubicBezTo>
                  <a:cubicBezTo>
                    <a:pt x="3709" y="1398"/>
                    <a:pt x="3740" y="1368"/>
                    <a:pt x="3770" y="1338"/>
                  </a:cubicBezTo>
                  <a:cubicBezTo>
                    <a:pt x="3831" y="1277"/>
                    <a:pt x="3861" y="1216"/>
                    <a:pt x="3861" y="1155"/>
                  </a:cubicBezTo>
                  <a:cubicBezTo>
                    <a:pt x="3891" y="1064"/>
                    <a:pt x="3891" y="973"/>
                    <a:pt x="3861" y="882"/>
                  </a:cubicBezTo>
                  <a:cubicBezTo>
                    <a:pt x="3831" y="790"/>
                    <a:pt x="3800" y="699"/>
                    <a:pt x="3740" y="578"/>
                  </a:cubicBezTo>
                  <a:cubicBezTo>
                    <a:pt x="3800" y="365"/>
                    <a:pt x="3679" y="304"/>
                    <a:pt x="3527" y="274"/>
                  </a:cubicBezTo>
                  <a:lnTo>
                    <a:pt x="2645" y="91"/>
                  </a:lnTo>
                  <a:cubicBezTo>
                    <a:pt x="2645" y="91"/>
                    <a:pt x="2615" y="91"/>
                    <a:pt x="2584" y="91"/>
                  </a:cubicBezTo>
                  <a:cubicBezTo>
                    <a:pt x="2524" y="122"/>
                    <a:pt x="2463" y="152"/>
                    <a:pt x="2432" y="183"/>
                  </a:cubicBezTo>
                  <a:cubicBezTo>
                    <a:pt x="2402" y="213"/>
                    <a:pt x="2402" y="274"/>
                    <a:pt x="2432" y="304"/>
                  </a:cubicBezTo>
                  <a:cubicBezTo>
                    <a:pt x="2554" y="487"/>
                    <a:pt x="2615" y="730"/>
                    <a:pt x="2584" y="942"/>
                  </a:cubicBezTo>
                  <a:cubicBezTo>
                    <a:pt x="2584" y="1003"/>
                    <a:pt x="2615" y="1064"/>
                    <a:pt x="2615" y="1125"/>
                  </a:cubicBezTo>
                  <a:lnTo>
                    <a:pt x="2645" y="1125"/>
                  </a:lnTo>
                  <a:lnTo>
                    <a:pt x="2676" y="1155"/>
                  </a:lnTo>
                  <a:lnTo>
                    <a:pt x="2615" y="1125"/>
                  </a:lnTo>
                  <a:lnTo>
                    <a:pt x="2615" y="1094"/>
                  </a:lnTo>
                  <a:cubicBezTo>
                    <a:pt x="2584" y="1094"/>
                    <a:pt x="2554" y="1064"/>
                    <a:pt x="2554" y="1034"/>
                  </a:cubicBezTo>
                  <a:cubicBezTo>
                    <a:pt x="2402" y="851"/>
                    <a:pt x="2281" y="608"/>
                    <a:pt x="2250" y="365"/>
                  </a:cubicBezTo>
                  <a:cubicBezTo>
                    <a:pt x="2250" y="213"/>
                    <a:pt x="2129" y="122"/>
                    <a:pt x="2007" y="91"/>
                  </a:cubicBezTo>
                  <a:cubicBezTo>
                    <a:pt x="1885" y="61"/>
                    <a:pt x="1733" y="31"/>
                    <a:pt x="1612" y="0"/>
                  </a:cubicBezTo>
                  <a:cubicBezTo>
                    <a:pt x="1581" y="31"/>
                    <a:pt x="1521" y="31"/>
                    <a:pt x="1521" y="61"/>
                  </a:cubicBezTo>
                  <a:cubicBezTo>
                    <a:pt x="1460" y="152"/>
                    <a:pt x="1429" y="243"/>
                    <a:pt x="1399" y="335"/>
                  </a:cubicBezTo>
                  <a:cubicBezTo>
                    <a:pt x="1399" y="456"/>
                    <a:pt x="1399" y="578"/>
                    <a:pt x="1399" y="699"/>
                  </a:cubicBezTo>
                  <a:lnTo>
                    <a:pt x="1429" y="699"/>
                  </a:lnTo>
                  <a:cubicBezTo>
                    <a:pt x="1460" y="730"/>
                    <a:pt x="1460" y="760"/>
                    <a:pt x="1490" y="790"/>
                  </a:cubicBezTo>
                  <a:lnTo>
                    <a:pt x="1399" y="730"/>
                  </a:lnTo>
                  <a:lnTo>
                    <a:pt x="1399" y="699"/>
                  </a:lnTo>
                  <a:cubicBezTo>
                    <a:pt x="1217" y="639"/>
                    <a:pt x="1034" y="639"/>
                    <a:pt x="882" y="456"/>
                  </a:cubicBezTo>
                  <a:cubicBezTo>
                    <a:pt x="761" y="335"/>
                    <a:pt x="609" y="243"/>
                    <a:pt x="426" y="213"/>
                  </a:cubicBezTo>
                  <a:cubicBezTo>
                    <a:pt x="335" y="183"/>
                    <a:pt x="244" y="243"/>
                    <a:pt x="183" y="335"/>
                  </a:cubicBezTo>
                  <a:cubicBezTo>
                    <a:pt x="153" y="487"/>
                    <a:pt x="92" y="669"/>
                    <a:pt x="31" y="851"/>
                  </a:cubicBezTo>
                  <a:cubicBezTo>
                    <a:pt x="1" y="912"/>
                    <a:pt x="1" y="973"/>
                    <a:pt x="31" y="1034"/>
                  </a:cubicBezTo>
                  <a:cubicBezTo>
                    <a:pt x="92" y="1246"/>
                    <a:pt x="183" y="1429"/>
                    <a:pt x="274" y="1611"/>
                  </a:cubicBezTo>
                  <a:close/>
                  <a:moveTo>
                    <a:pt x="2736" y="1277"/>
                  </a:moveTo>
                  <a:lnTo>
                    <a:pt x="2767" y="1307"/>
                  </a:lnTo>
                  <a:lnTo>
                    <a:pt x="2736" y="1307"/>
                  </a:lnTo>
                  <a:cubicBezTo>
                    <a:pt x="2736" y="1277"/>
                    <a:pt x="2706" y="1277"/>
                    <a:pt x="2706" y="1246"/>
                  </a:cubicBezTo>
                  <a:cubicBezTo>
                    <a:pt x="2706" y="1277"/>
                    <a:pt x="2736" y="1277"/>
                    <a:pt x="2736" y="1277"/>
                  </a:cubicBezTo>
                  <a:close/>
                  <a:moveTo>
                    <a:pt x="1521" y="851"/>
                  </a:moveTo>
                  <a:lnTo>
                    <a:pt x="1521" y="912"/>
                  </a:lnTo>
                  <a:lnTo>
                    <a:pt x="1521" y="912"/>
                  </a:lnTo>
                  <a:lnTo>
                    <a:pt x="1460" y="851"/>
                  </a:lnTo>
                  <a:cubicBezTo>
                    <a:pt x="1490" y="851"/>
                    <a:pt x="1521" y="851"/>
                    <a:pt x="1521" y="85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970;p86">
              <a:extLst>
                <a:ext uri="{FF2B5EF4-FFF2-40B4-BE49-F238E27FC236}">
                  <a16:creationId xmlns:a16="http://schemas.microsoft.com/office/drawing/2014/main" id="{1AFFA8B5-063C-5669-DE2A-59DD23788F26}"/>
                </a:ext>
              </a:extLst>
            </p:cNvPr>
            <p:cNvSpPr/>
            <p:nvPr/>
          </p:nvSpPr>
          <p:spPr>
            <a:xfrm>
              <a:off x="4179740" y="1445497"/>
              <a:ext cx="90569" cy="108685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3101" y="760"/>
                  </a:moveTo>
                  <a:cubicBezTo>
                    <a:pt x="3162" y="699"/>
                    <a:pt x="3193" y="608"/>
                    <a:pt x="3162" y="517"/>
                  </a:cubicBezTo>
                  <a:cubicBezTo>
                    <a:pt x="3132" y="426"/>
                    <a:pt x="3071" y="365"/>
                    <a:pt x="2980" y="335"/>
                  </a:cubicBezTo>
                  <a:cubicBezTo>
                    <a:pt x="2828" y="304"/>
                    <a:pt x="2676" y="335"/>
                    <a:pt x="2524" y="304"/>
                  </a:cubicBezTo>
                  <a:cubicBezTo>
                    <a:pt x="2433" y="274"/>
                    <a:pt x="2341" y="243"/>
                    <a:pt x="2281" y="213"/>
                  </a:cubicBezTo>
                  <a:lnTo>
                    <a:pt x="2281" y="213"/>
                  </a:lnTo>
                  <a:lnTo>
                    <a:pt x="2250" y="213"/>
                  </a:lnTo>
                  <a:lnTo>
                    <a:pt x="2250" y="213"/>
                  </a:lnTo>
                  <a:cubicBezTo>
                    <a:pt x="2220" y="152"/>
                    <a:pt x="2159" y="122"/>
                    <a:pt x="2129" y="61"/>
                  </a:cubicBezTo>
                  <a:cubicBezTo>
                    <a:pt x="2068" y="31"/>
                    <a:pt x="2007" y="0"/>
                    <a:pt x="1946" y="0"/>
                  </a:cubicBezTo>
                  <a:cubicBezTo>
                    <a:pt x="1825" y="0"/>
                    <a:pt x="1703" y="31"/>
                    <a:pt x="1612" y="61"/>
                  </a:cubicBezTo>
                  <a:cubicBezTo>
                    <a:pt x="1551" y="91"/>
                    <a:pt x="1460" y="122"/>
                    <a:pt x="1460" y="183"/>
                  </a:cubicBezTo>
                  <a:cubicBezTo>
                    <a:pt x="1399" y="335"/>
                    <a:pt x="1278" y="456"/>
                    <a:pt x="1156" y="517"/>
                  </a:cubicBezTo>
                  <a:cubicBezTo>
                    <a:pt x="1095" y="578"/>
                    <a:pt x="1065" y="639"/>
                    <a:pt x="1095" y="699"/>
                  </a:cubicBezTo>
                  <a:cubicBezTo>
                    <a:pt x="1095" y="760"/>
                    <a:pt x="1126" y="851"/>
                    <a:pt x="1156" y="912"/>
                  </a:cubicBezTo>
                  <a:cubicBezTo>
                    <a:pt x="1278" y="1094"/>
                    <a:pt x="1247" y="1368"/>
                    <a:pt x="1095" y="1550"/>
                  </a:cubicBezTo>
                  <a:cubicBezTo>
                    <a:pt x="1065" y="1581"/>
                    <a:pt x="974" y="1611"/>
                    <a:pt x="943" y="1550"/>
                  </a:cubicBezTo>
                  <a:cubicBezTo>
                    <a:pt x="822" y="1429"/>
                    <a:pt x="761" y="1277"/>
                    <a:pt x="730" y="1125"/>
                  </a:cubicBezTo>
                  <a:cubicBezTo>
                    <a:pt x="700" y="1064"/>
                    <a:pt x="609" y="1003"/>
                    <a:pt x="518" y="1003"/>
                  </a:cubicBezTo>
                  <a:cubicBezTo>
                    <a:pt x="275" y="1003"/>
                    <a:pt x="62" y="1186"/>
                    <a:pt x="62" y="1429"/>
                  </a:cubicBezTo>
                  <a:cubicBezTo>
                    <a:pt x="31" y="1611"/>
                    <a:pt x="31" y="1794"/>
                    <a:pt x="1" y="1976"/>
                  </a:cubicBezTo>
                  <a:cubicBezTo>
                    <a:pt x="1" y="2037"/>
                    <a:pt x="31" y="2098"/>
                    <a:pt x="123" y="2128"/>
                  </a:cubicBezTo>
                  <a:cubicBezTo>
                    <a:pt x="275" y="2189"/>
                    <a:pt x="366" y="2310"/>
                    <a:pt x="427" y="2462"/>
                  </a:cubicBezTo>
                  <a:cubicBezTo>
                    <a:pt x="518" y="2736"/>
                    <a:pt x="578" y="3040"/>
                    <a:pt x="609" y="3344"/>
                  </a:cubicBezTo>
                  <a:cubicBezTo>
                    <a:pt x="609" y="3496"/>
                    <a:pt x="670" y="3648"/>
                    <a:pt x="791" y="3739"/>
                  </a:cubicBezTo>
                  <a:cubicBezTo>
                    <a:pt x="852" y="3830"/>
                    <a:pt x="974" y="3830"/>
                    <a:pt x="1034" y="3800"/>
                  </a:cubicBezTo>
                  <a:cubicBezTo>
                    <a:pt x="1126" y="3678"/>
                    <a:pt x="1247" y="3587"/>
                    <a:pt x="1338" y="3526"/>
                  </a:cubicBezTo>
                  <a:cubicBezTo>
                    <a:pt x="1460" y="3465"/>
                    <a:pt x="1612" y="3435"/>
                    <a:pt x="1734" y="3405"/>
                  </a:cubicBezTo>
                  <a:cubicBezTo>
                    <a:pt x="1855" y="3344"/>
                    <a:pt x="1977" y="3283"/>
                    <a:pt x="2098" y="3222"/>
                  </a:cubicBezTo>
                  <a:cubicBezTo>
                    <a:pt x="2159" y="3161"/>
                    <a:pt x="2220" y="3131"/>
                    <a:pt x="2250" y="3070"/>
                  </a:cubicBezTo>
                  <a:cubicBezTo>
                    <a:pt x="2311" y="2857"/>
                    <a:pt x="2433" y="2645"/>
                    <a:pt x="2585" y="2493"/>
                  </a:cubicBezTo>
                  <a:cubicBezTo>
                    <a:pt x="2706" y="2371"/>
                    <a:pt x="2737" y="2189"/>
                    <a:pt x="2676" y="2037"/>
                  </a:cubicBezTo>
                  <a:cubicBezTo>
                    <a:pt x="2645" y="1946"/>
                    <a:pt x="2615" y="1824"/>
                    <a:pt x="2585" y="1733"/>
                  </a:cubicBezTo>
                  <a:cubicBezTo>
                    <a:pt x="2554" y="1581"/>
                    <a:pt x="2463" y="1490"/>
                    <a:pt x="2341" y="1429"/>
                  </a:cubicBezTo>
                  <a:cubicBezTo>
                    <a:pt x="2281" y="1398"/>
                    <a:pt x="2281" y="1338"/>
                    <a:pt x="2341" y="1307"/>
                  </a:cubicBezTo>
                  <a:cubicBezTo>
                    <a:pt x="2463" y="1277"/>
                    <a:pt x="2585" y="1216"/>
                    <a:pt x="2706" y="1186"/>
                  </a:cubicBezTo>
                  <a:cubicBezTo>
                    <a:pt x="2797" y="1155"/>
                    <a:pt x="2858" y="1064"/>
                    <a:pt x="2889" y="973"/>
                  </a:cubicBezTo>
                  <a:cubicBezTo>
                    <a:pt x="2889" y="851"/>
                    <a:pt x="3010" y="821"/>
                    <a:pt x="3101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971;p86">
              <a:extLst>
                <a:ext uri="{FF2B5EF4-FFF2-40B4-BE49-F238E27FC236}">
                  <a16:creationId xmlns:a16="http://schemas.microsoft.com/office/drawing/2014/main" id="{01BF074B-FDA6-4731-BC9A-309515C561F5}"/>
                </a:ext>
              </a:extLst>
            </p:cNvPr>
            <p:cNvSpPr/>
            <p:nvPr/>
          </p:nvSpPr>
          <p:spPr>
            <a:xfrm>
              <a:off x="7304237" y="3108036"/>
              <a:ext cx="106964" cy="119041"/>
            </a:xfrm>
            <a:custGeom>
              <a:avLst/>
              <a:gdLst/>
              <a:ahLst/>
              <a:cxnLst/>
              <a:rect l="l" t="t" r="r" b="b"/>
              <a:pathLst>
                <a:path w="3771" h="4196" extrusionOk="0">
                  <a:moveTo>
                    <a:pt x="305" y="1794"/>
                  </a:moveTo>
                  <a:cubicBezTo>
                    <a:pt x="275" y="1977"/>
                    <a:pt x="244" y="2129"/>
                    <a:pt x="183" y="2250"/>
                  </a:cubicBezTo>
                  <a:cubicBezTo>
                    <a:pt x="123" y="2372"/>
                    <a:pt x="92" y="2463"/>
                    <a:pt x="31" y="2585"/>
                  </a:cubicBezTo>
                  <a:cubicBezTo>
                    <a:pt x="1" y="2706"/>
                    <a:pt x="31" y="2858"/>
                    <a:pt x="153" y="2949"/>
                  </a:cubicBezTo>
                  <a:cubicBezTo>
                    <a:pt x="183" y="3010"/>
                    <a:pt x="244" y="3040"/>
                    <a:pt x="305" y="3071"/>
                  </a:cubicBezTo>
                  <a:cubicBezTo>
                    <a:pt x="427" y="3162"/>
                    <a:pt x="457" y="3314"/>
                    <a:pt x="427" y="3466"/>
                  </a:cubicBezTo>
                  <a:cubicBezTo>
                    <a:pt x="366" y="3588"/>
                    <a:pt x="335" y="3770"/>
                    <a:pt x="335" y="3922"/>
                  </a:cubicBezTo>
                  <a:cubicBezTo>
                    <a:pt x="335" y="3983"/>
                    <a:pt x="366" y="4044"/>
                    <a:pt x="427" y="4104"/>
                  </a:cubicBezTo>
                  <a:cubicBezTo>
                    <a:pt x="548" y="4195"/>
                    <a:pt x="730" y="4195"/>
                    <a:pt x="852" y="4135"/>
                  </a:cubicBezTo>
                  <a:cubicBezTo>
                    <a:pt x="974" y="4074"/>
                    <a:pt x="943" y="3983"/>
                    <a:pt x="943" y="3892"/>
                  </a:cubicBezTo>
                  <a:cubicBezTo>
                    <a:pt x="943" y="3466"/>
                    <a:pt x="1034" y="3071"/>
                    <a:pt x="1065" y="2676"/>
                  </a:cubicBezTo>
                  <a:cubicBezTo>
                    <a:pt x="1065" y="2645"/>
                    <a:pt x="1126" y="2615"/>
                    <a:pt x="1156" y="2615"/>
                  </a:cubicBezTo>
                  <a:cubicBezTo>
                    <a:pt x="1217" y="2615"/>
                    <a:pt x="1247" y="2645"/>
                    <a:pt x="1247" y="2676"/>
                  </a:cubicBezTo>
                  <a:cubicBezTo>
                    <a:pt x="1217" y="2888"/>
                    <a:pt x="1278" y="3132"/>
                    <a:pt x="1460" y="3284"/>
                  </a:cubicBezTo>
                  <a:cubicBezTo>
                    <a:pt x="1521" y="3344"/>
                    <a:pt x="1490" y="3466"/>
                    <a:pt x="1521" y="3557"/>
                  </a:cubicBezTo>
                  <a:cubicBezTo>
                    <a:pt x="1582" y="3709"/>
                    <a:pt x="1642" y="3740"/>
                    <a:pt x="1825" y="3740"/>
                  </a:cubicBezTo>
                  <a:cubicBezTo>
                    <a:pt x="1886" y="3740"/>
                    <a:pt x="1916" y="3740"/>
                    <a:pt x="1977" y="3740"/>
                  </a:cubicBezTo>
                  <a:lnTo>
                    <a:pt x="2007" y="3740"/>
                  </a:lnTo>
                  <a:cubicBezTo>
                    <a:pt x="2007" y="3740"/>
                    <a:pt x="2007" y="3740"/>
                    <a:pt x="1977" y="3770"/>
                  </a:cubicBezTo>
                  <a:lnTo>
                    <a:pt x="1977" y="3770"/>
                  </a:lnTo>
                  <a:cubicBezTo>
                    <a:pt x="2007" y="3922"/>
                    <a:pt x="2007" y="4044"/>
                    <a:pt x="2189" y="4074"/>
                  </a:cubicBezTo>
                  <a:cubicBezTo>
                    <a:pt x="2189" y="4074"/>
                    <a:pt x="2220" y="4104"/>
                    <a:pt x="2250" y="4104"/>
                  </a:cubicBezTo>
                  <a:cubicBezTo>
                    <a:pt x="2341" y="4165"/>
                    <a:pt x="2463" y="4135"/>
                    <a:pt x="2524" y="4013"/>
                  </a:cubicBezTo>
                  <a:cubicBezTo>
                    <a:pt x="2554" y="3831"/>
                    <a:pt x="2554" y="3648"/>
                    <a:pt x="2554" y="3466"/>
                  </a:cubicBezTo>
                  <a:cubicBezTo>
                    <a:pt x="2524" y="3375"/>
                    <a:pt x="2493" y="3314"/>
                    <a:pt x="2402" y="3253"/>
                  </a:cubicBezTo>
                  <a:cubicBezTo>
                    <a:pt x="2341" y="3253"/>
                    <a:pt x="2281" y="3192"/>
                    <a:pt x="2220" y="3162"/>
                  </a:cubicBezTo>
                  <a:cubicBezTo>
                    <a:pt x="2129" y="3101"/>
                    <a:pt x="2098" y="3010"/>
                    <a:pt x="2129" y="2919"/>
                  </a:cubicBezTo>
                  <a:cubicBezTo>
                    <a:pt x="2159" y="2828"/>
                    <a:pt x="2129" y="2706"/>
                    <a:pt x="2038" y="2615"/>
                  </a:cubicBezTo>
                  <a:cubicBezTo>
                    <a:pt x="1977" y="2493"/>
                    <a:pt x="1886" y="2372"/>
                    <a:pt x="1794" y="2281"/>
                  </a:cubicBezTo>
                  <a:cubicBezTo>
                    <a:pt x="1764" y="2220"/>
                    <a:pt x="1794" y="2129"/>
                    <a:pt x="1855" y="2098"/>
                  </a:cubicBezTo>
                  <a:lnTo>
                    <a:pt x="2189" y="1855"/>
                  </a:lnTo>
                  <a:cubicBezTo>
                    <a:pt x="2281" y="1825"/>
                    <a:pt x="2372" y="1825"/>
                    <a:pt x="2463" y="1855"/>
                  </a:cubicBezTo>
                  <a:cubicBezTo>
                    <a:pt x="2524" y="1885"/>
                    <a:pt x="2585" y="1885"/>
                    <a:pt x="2645" y="1855"/>
                  </a:cubicBezTo>
                  <a:cubicBezTo>
                    <a:pt x="2676" y="1855"/>
                    <a:pt x="2737" y="1825"/>
                    <a:pt x="2767" y="1794"/>
                  </a:cubicBezTo>
                  <a:cubicBezTo>
                    <a:pt x="2767" y="1673"/>
                    <a:pt x="2797" y="1551"/>
                    <a:pt x="2767" y="1399"/>
                  </a:cubicBezTo>
                  <a:cubicBezTo>
                    <a:pt x="2767" y="1369"/>
                    <a:pt x="2737" y="1338"/>
                    <a:pt x="2706" y="1308"/>
                  </a:cubicBezTo>
                  <a:cubicBezTo>
                    <a:pt x="2615" y="1308"/>
                    <a:pt x="2524" y="1308"/>
                    <a:pt x="2433" y="1308"/>
                  </a:cubicBezTo>
                  <a:cubicBezTo>
                    <a:pt x="2250" y="1369"/>
                    <a:pt x="2098" y="1399"/>
                    <a:pt x="1916" y="1429"/>
                  </a:cubicBezTo>
                  <a:cubicBezTo>
                    <a:pt x="1703" y="1429"/>
                    <a:pt x="1490" y="1521"/>
                    <a:pt x="1369" y="1673"/>
                  </a:cubicBezTo>
                  <a:cubicBezTo>
                    <a:pt x="1338" y="1673"/>
                    <a:pt x="1278" y="1673"/>
                    <a:pt x="1247" y="1673"/>
                  </a:cubicBezTo>
                  <a:cubicBezTo>
                    <a:pt x="1034" y="1581"/>
                    <a:pt x="913" y="1429"/>
                    <a:pt x="852" y="1217"/>
                  </a:cubicBezTo>
                  <a:cubicBezTo>
                    <a:pt x="822" y="1004"/>
                    <a:pt x="974" y="791"/>
                    <a:pt x="1186" y="761"/>
                  </a:cubicBezTo>
                  <a:cubicBezTo>
                    <a:pt x="1673" y="730"/>
                    <a:pt x="2189" y="761"/>
                    <a:pt x="2676" y="822"/>
                  </a:cubicBezTo>
                  <a:cubicBezTo>
                    <a:pt x="3132" y="913"/>
                    <a:pt x="3557" y="670"/>
                    <a:pt x="3740" y="274"/>
                  </a:cubicBezTo>
                  <a:cubicBezTo>
                    <a:pt x="3770" y="214"/>
                    <a:pt x="3770" y="122"/>
                    <a:pt x="3709" y="92"/>
                  </a:cubicBezTo>
                  <a:cubicBezTo>
                    <a:pt x="3679" y="31"/>
                    <a:pt x="3557" y="1"/>
                    <a:pt x="3527" y="31"/>
                  </a:cubicBezTo>
                  <a:cubicBezTo>
                    <a:pt x="3497" y="92"/>
                    <a:pt x="3375" y="183"/>
                    <a:pt x="3284" y="274"/>
                  </a:cubicBezTo>
                  <a:cubicBezTo>
                    <a:pt x="3132" y="396"/>
                    <a:pt x="2949" y="457"/>
                    <a:pt x="2767" y="426"/>
                  </a:cubicBezTo>
                  <a:cubicBezTo>
                    <a:pt x="2493" y="366"/>
                    <a:pt x="2220" y="366"/>
                    <a:pt x="1977" y="335"/>
                  </a:cubicBezTo>
                  <a:cubicBezTo>
                    <a:pt x="1794" y="305"/>
                    <a:pt x="1612" y="214"/>
                    <a:pt x="1430" y="214"/>
                  </a:cubicBezTo>
                  <a:cubicBezTo>
                    <a:pt x="1247" y="214"/>
                    <a:pt x="1126" y="487"/>
                    <a:pt x="913" y="487"/>
                  </a:cubicBezTo>
                  <a:cubicBezTo>
                    <a:pt x="882" y="487"/>
                    <a:pt x="852" y="487"/>
                    <a:pt x="852" y="518"/>
                  </a:cubicBezTo>
                  <a:cubicBezTo>
                    <a:pt x="730" y="578"/>
                    <a:pt x="639" y="700"/>
                    <a:pt x="609" y="852"/>
                  </a:cubicBezTo>
                  <a:cubicBezTo>
                    <a:pt x="609" y="913"/>
                    <a:pt x="609" y="1034"/>
                    <a:pt x="579" y="1095"/>
                  </a:cubicBezTo>
                  <a:cubicBezTo>
                    <a:pt x="579" y="1186"/>
                    <a:pt x="548" y="1278"/>
                    <a:pt x="487" y="1369"/>
                  </a:cubicBezTo>
                  <a:cubicBezTo>
                    <a:pt x="396" y="1490"/>
                    <a:pt x="305" y="1642"/>
                    <a:pt x="305" y="1794"/>
                  </a:cubicBezTo>
                  <a:close/>
                  <a:moveTo>
                    <a:pt x="2098" y="3588"/>
                  </a:moveTo>
                  <a:lnTo>
                    <a:pt x="2129" y="3588"/>
                  </a:lnTo>
                  <a:cubicBezTo>
                    <a:pt x="2159" y="3527"/>
                    <a:pt x="2220" y="3496"/>
                    <a:pt x="2281" y="3496"/>
                  </a:cubicBezTo>
                  <a:cubicBezTo>
                    <a:pt x="2311" y="3496"/>
                    <a:pt x="2341" y="3527"/>
                    <a:pt x="2311" y="3588"/>
                  </a:cubicBezTo>
                  <a:cubicBezTo>
                    <a:pt x="2311" y="3588"/>
                    <a:pt x="2281" y="3618"/>
                    <a:pt x="2281" y="3618"/>
                  </a:cubicBezTo>
                  <a:lnTo>
                    <a:pt x="2129" y="3588"/>
                  </a:lnTo>
                  <a:lnTo>
                    <a:pt x="2129" y="3588"/>
                  </a:lnTo>
                  <a:cubicBezTo>
                    <a:pt x="2129" y="3588"/>
                    <a:pt x="2098" y="3588"/>
                    <a:pt x="2098" y="3588"/>
                  </a:cubicBezTo>
                  <a:cubicBezTo>
                    <a:pt x="2098" y="3588"/>
                    <a:pt x="2098" y="3588"/>
                    <a:pt x="2098" y="358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972;p86">
              <a:extLst>
                <a:ext uri="{FF2B5EF4-FFF2-40B4-BE49-F238E27FC236}">
                  <a16:creationId xmlns:a16="http://schemas.microsoft.com/office/drawing/2014/main" id="{35ABA244-8C3F-6655-E5EC-DEFBC052C8E6}"/>
                </a:ext>
              </a:extLst>
            </p:cNvPr>
            <p:cNvSpPr/>
            <p:nvPr/>
          </p:nvSpPr>
          <p:spPr>
            <a:xfrm>
              <a:off x="4630655" y="22638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973;p86">
              <a:extLst>
                <a:ext uri="{FF2B5EF4-FFF2-40B4-BE49-F238E27FC236}">
                  <a16:creationId xmlns:a16="http://schemas.microsoft.com/office/drawing/2014/main" id="{F249C446-A70A-5E77-8993-BE4E8C78F090}"/>
                </a:ext>
              </a:extLst>
            </p:cNvPr>
            <p:cNvSpPr/>
            <p:nvPr/>
          </p:nvSpPr>
          <p:spPr>
            <a:xfrm>
              <a:off x="4533250" y="2180195"/>
              <a:ext cx="100043" cy="106075"/>
            </a:xfrm>
            <a:custGeom>
              <a:avLst/>
              <a:gdLst/>
              <a:ahLst/>
              <a:cxnLst/>
              <a:rect l="l" t="t" r="r" b="b"/>
              <a:pathLst>
                <a:path w="3527" h="3739" extrusionOk="0">
                  <a:moveTo>
                    <a:pt x="3374" y="2402"/>
                  </a:moveTo>
                  <a:cubicBezTo>
                    <a:pt x="3374" y="2371"/>
                    <a:pt x="3374" y="2371"/>
                    <a:pt x="3374" y="2341"/>
                  </a:cubicBezTo>
                  <a:cubicBezTo>
                    <a:pt x="3374" y="2280"/>
                    <a:pt x="3313" y="2250"/>
                    <a:pt x="3283" y="2280"/>
                  </a:cubicBezTo>
                  <a:cubicBezTo>
                    <a:pt x="3222" y="2280"/>
                    <a:pt x="3131" y="2341"/>
                    <a:pt x="3101" y="2250"/>
                  </a:cubicBezTo>
                  <a:cubicBezTo>
                    <a:pt x="3040" y="2189"/>
                    <a:pt x="3101" y="2128"/>
                    <a:pt x="3131" y="2067"/>
                  </a:cubicBezTo>
                  <a:cubicBezTo>
                    <a:pt x="3192" y="2037"/>
                    <a:pt x="3222" y="1976"/>
                    <a:pt x="3253" y="1915"/>
                  </a:cubicBezTo>
                  <a:cubicBezTo>
                    <a:pt x="3253" y="1854"/>
                    <a:pt x="3253" y="1794"/>
                    <a:pt x="3222" y="1733"/>
                  </a:cubicBezTo>
                  <a:cubicBezTo>
                    <a:pt x="3192" y="1672"/>
                    <a:pt x="3131" y="1611"/>
                    <a:pt x="3070" y="1581"/>
                  </a:cubicBezTo>
                  <a:cubicBezTo>
                    <a:pt x="3040" y="1550"/>
                    <a:pt x="2979" y="1490"/>
                    <a:pt x="2888" y="1520"/>
                  </a:cubicBezTo>
                  <a:lnTo>
                    <a:pt x="2705" y="1642"/>
                  </a:lnTo>
                  <a:cubicBezTo>
                    <a:pt x="2584" y="1702"/>
                    <a:pt x="2401" y="1702"/>
                    <a:pt x="2249" y="1642"/>
                  </a:cubicBezTo>
                  <a:cubicBezTo>
                    <a:pt x="2189" y="1642"/>
                    <a:pt x="2128" y="1550"/>
                    <a:pt x="2158" y="1429"/>
                  </a:cubicBezTo>
                  <a:lnTo>
                    <a:pt x="2158" y="1368"/>
                  </a:lnTo>
                  <a:cubicBezTo>
                    <a:pt x="2189" y="1246"/>
                    <a:pt x="2098" y="1125"/>
                    <a:pt x="1976" y="1125"/>
                  </a:cubicBezTo>
                  <a:cubicBezTo>
                    <a:pt x="1915" y="1125"/>
                    <a:pt x="1854" y="1125"/>
                    <a:pt x="1794" y="1125"/>
                  </a:cubicBezTo>
                  <a:lnTo>
                    <a:pt x="1794" y="1125"/>
                  </a:lnTo>
                  <a:lnTo>
                    <a:pt x="1763" y="1155"/>
                  </a:lnTo>
                  <a:lnTo>
                    <a:pt x="1763" y="1094"/>
                  </a:lnTo>
                  <a:lnTo>
                    <a:pt x="1794" y="1094"/>
                  </a:lnTo>
                  <a:cubicBezTo>
                    <a:pt x="1854" y="912"/>
                    <a:pt x="1976" y="760"/>
                    <a:pt x="2158" y="639"/>
                  </a:cubicBezTo>
                  <a:cubicBezTo>
                    <a:pt x="2280" y="517"/>
                    <a:pt x="2371" y="365"/>
                    <a:pt x="2462" y="183"/>
                  </a:cubicBezTo>
                  <a:cubicBezTo>
                    <a:pt x="2462" y="152"/>
                    <a:pt x="2462" y="122"/>
                    <a:pt x="2462" y="61"/>
                  </a:cubicBezTo>
                  <a:cubicBezTo>
                    <a:pt x="2462" y="31"/>
                    <a:pt x="2341" y="0"/>
                    <a:pt x="2280" y="31"/>
                  </a:cubicBezTo>
                  <a:cubicBezTo>
                    <a:pt x="2037" y="61"/>
                    <a:pt x="1824" y="183"/>
                    <a:pt x="1702" y="365"/>
                  </a:cubicBezTo>
                  <a:cubicBezTo>
                    <a:pt x="1368" y="730"/>
                    <a:pt x="1094" y="1155"/>
                    <a:pt x="851" y="1581"/>
                  </a:cubicBezTo>
                  <a:cubicBezTo>
                    <a:pt x="730" y="1794"/>
                    <a:pt x="547" y="1976"/>
                    <a:pt x="335" y="2067"/>
                  </a:cubicBezTo>
                  <a:cubicBezTo>
                    <a:pt x="243" y="2098"/>
                    <a:pt x="243" y="2158"/>
                    <a:pt x="304" y="2219"/>
                  </a:cubicBezTo>
                  <a:cubicBezTo>
                    <a:pt x="365" y="2310"/>
                    <a:pt x="335" y="2402"/>
                    <a:pt x="274" y="2462"/>
                  </a:cubicBezTo>
                  <a:cubicBezTo>
                    <a:pt x="183" y="2553"/>
                    <a:pt x="122" y="2614"/>
                    <a:pt x="31" y="2705"/>
                  </a:cubicBezTo>
                  <a:cubicBezTo>
                    <a:pt x="0" y="2766"/>
                    <a:pt x="31" y="2857"/>
                    <a:pt x="91" y="2888"/>
                  </a:cubicBezTo>
                  <a:cubicBezTo>
                    <a:pt x="152" y="2918"/>
                    <a:pt x="213" y="2918"/>
                    <a:pt x="304" y="2918"/>
                  </a:cubicBezTo>
                  <a:cubicBezTo>
                    <a:pt x="517" y="2888"/>
                    <a:pt x="730" y="2918"/>
                    <a:pt x="973" y="2949"/>
                  </a:cubicBezTo>
                  <a:cubicBezTo>
                    <a:pt x="1155" y="3009"/>
                    <a:pt x="1338" y="3009"/>
                    <a:pt x="1490" y="2949"/>
                  </a:cubicBezTo>
                  <a:cubicBezTo>
                    <a:pt x="1702" y="2918"/>
                    <a:pt x="1854" y="3040"/>
                    <a:pt x="2006" y="3101"/>
                  </a:cubicBezTo>
                  <a:cubicBezTo>
                    <a:pt x="2006" y="3131"/>
                    <a:pt x="2006" y="3131"/>
                    <a:pt x="2006" y="3161"/>
                  </a:cubicBezTo>
                  <a:cubicBezTo>
                    <a:pt x="1946" y="3222"/>
                    <a:pt x="1885" y="3283"/>
                    <a:pt x="1824" y="3344"/>
                  </a:cubicBezTo>
                  <a:cubicBezTo>
                    <a:pt x="1794" y="3435"/>
                    <a:pt x="1854" y="3526"/>
                    <a:pt x="1946" y="3526"/>
                  </a:cubicBezTo>
                  <a:cubicBezTo>
                    <a:pt x="2037" y="3526"/>
                    <a:pt x="2128" y="3496"/>
                    <a:pt x="2158" y="3405"/>
                  </a:cubicBezTo>
                  <a:cubicBezTo>
                    <a:pt x="2280" y="3222"/>
                    <a:pt x="2493" y="3192"/>
                    <a:pt x="2645" y="3040"/>
                  </a:cubicBezTo>
                  <a:cubicBezTo>
                    <a:pt x="2645" y="3040"/>
                    <a:pt x="2705" y="3070"/>
                    <a:pt x="2705" y="3101"/>
                  </a:cubicBezTo>
                  <a:cubicBezTo>
                    <a:pt x="2705" y="3192"/>
                    <a:pt x="2645" y="3313"/>
                    <a:pt x="2645" y="3435"/>
                  </a:cubicBezTo>
                  <a:cubicBezTo>
                    <a:pt x="2614" y="3465"/>
                    <a:pt x="2645" y="3496"/>
                    <a:pt x="2675" y="3526"/>
                  </a:cubicBezTo>
                  <a:cubicBezTo>
                    <a:pt x="2797" y="3648"/>
                    <a:pt x="2918" y="3709"/>
                    <a:pt x="3101" y="3739"/>
                  </a:cubicBezTo>
                  <a:cubicBezTo>
                    <a:pt x="3192" y="3739"/>
                    <a:pt x="3253" y="3709"/>
                    <a:pt x="3313" y="3648"/>
                  </a:cubicBezTo>
                  <a:cubicBezTo>
                    <a:pt x="3374" y="3496"/>
                    <a:pt x="3435" y="3344"/>
                    <a:pt x="3496" y="3192"/>
                  </a:cubicBezTo>
                  <a:cubicBezTo>
                    <a:pt x="3526" y="3101"/>
                    <a:pt x="3496" y="2979"/>
                    <a:pt x="3405" y="2918"/>
                  </a:cubicBezTo>
                  <a:lnTo>
                    <a:pt x="3374" y="2918"/>
                  </a:lnTo>
                  <a:lnTo>
                    <a:pt x="3344" y="2949"/>
                  </a:lnTo>
                  <a:lnTo>
                    <a:pt x="3344" y="2918"/>
                  </a:lnTo>
                  <a:lnTo>
                    <a:pt x="3344" y="2918"/>
                  </a:lnTo>
                  <a:lnTo>
                    <a:pt x="3344" y="2888"/>
                  </a:lnTo>
                  <a:cubicBezTo>
                    <a:pt x="3283" y="2797"/>
                    <a:pt x="3161" y="2766"/>
                    <a:pt x="3070" y="2797"/>
                  </a:cubicBezTo>
                  <a:cubicBezTo>
                    <a:pt x="3040" y="2797"/>
                    <a:pt x="3009" y="2766"/>
                    <a:pt x="3009" y="2705"/>
                  </a:cubicBezTo>
                  <a:cubicBezTo>
                    <a:pt x="3040" y="2645"/>
                    <a:pt x="3070" y="2584"/>
                    <a:pt x="3101" y="2523"/>
                  </a:cubicBezTo>
                  <a:cubicBezTo>
                    <a:pt x="3222" y="2523"/>
                    <a:pt x="3313" y="2462"/>
                    <a:pt x="3374" y="240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974;p86">
              <a:extLst>
                <a:ext uri="{FF2B5EF4-FFF2-40B4-BE49-F238E27FC236}">
                  <a16:creationId xmlns:a16="http://schemas.microsoft.com/office/drawing/2014/main" id="{9A1D6B5D-FEC6-51F4-6921-B8FAC90D6C0F}"/>
                </a:ext>
              </a:extLst>
            </p:cNvPr>
            <p:cNvSpPr/>
            <p:nvPr/>
          </p:nvSpPr>
          <p:spPr>
            <a:xfrm>
              <a:off x="4033179" y="1230764"/>
              <a:ext cx="120750" cy="66443"/>
            </a:xfrm>
            <a:custGeom>
              <a:avLst/>
              <a:gdLst/>
              <a:ahLst/>
              <a:cxnLst/>
              <a:rect l="l" t="t" r="r" b="b"/>
              <a:pathLst>
                <a:path w="4257" h="2342" extrusionOk="0">
                  <a:moveTo>
                    <a:pt x="122" y="1855"/>
                  </a:moveTo>
                  <a:cubicBezTo>
                    <a:pt x="274" y="1885"/>
                    <a:pt x="426" y="1946"/>
                    <a:pt x="578" y="2007"/>
                  </a:cubicBezTo>
                  <a:cubicBezTo>
                    <a:pt x="669" y="2068"/>
                    <a:pt x="761" y="2159"/>
                    <a:pt x="821" y="2250"/>
                  </a:cubicBezTo>
                  <a:cubicBezTo>
                    <a:pt x="913" y="2341"/>
                    <a:pt x="1034" y="2341"/>
                    <a:pt x="1125" y="2280"/>
                  </a:cubicBezTo>
                  <a:cubicBezTo>
                    <a:pt x="1247" y="2220"/>
                    <a:pt x="1338" y="2128"/>
                    <a:pt x="1460" y="2037"/>
                  </a:cubicBezTo>
                  <a:cubicBezTo>
                    <a:pt x="1490" y="2007"/>
                    <a:pt x="1551" y="2007"/>
                    <a:pt x="1581" y="2037"/>
                  </a:cubicBezTo>
                  <a:cubicBezTo>
                    <a:pt x="1642" y="2068"/>
                    <a:pt x="1703" y="2068"/>
                    <a:pt x="1764" y="2007"/>
                  </a:cubicBezTo>
                  <a:cubicBezTo>
                    <a:pt x="1885" y="1855"/>
                    <a:pt x="1946" y="1703"/>
                    <a:pt x="2068" y="1551"/>
                  </a:cubicBezTo>
                  <a:cubicBezTo>
                    <a:pt x="2189" y="1429"/>
                    <a:pt x="2311" y="1308"/>
                    <a:pt x="2463" y="1186"/>
                  </a:cubicBezTo>
                  <a:cubicBezTo>
                    <a:pt x="2493" y="1156"/>
                    <a:pt x="2524" y="1156"/>
                    <a:pt x="2584" y="1156"/>
                  </a:cubicBezTo>
                  <a:cubicBezTo>
                    <a:pt x="2615" y="1156"/>
                    <a:pt x="2615" y="1217"/>
                    <a:pt x="2584" y="1338"/>
                  </a:cubicBezTo>
                  <a:cubicBezTo>
                    <a:pt x="2524" y="1429"/>
                    <a:pt x="2372" y="1642"/>
                    <a:pt x="2280" y="1794"/>
                  </a:cubicBezTo>
                  <a:cubicBezTo>
                    <a:pt x="2250" y="1855"/>
                    <a:pt x="2250" y="1976"/>
                    <a:pt x="2280" y="2037"/>
                  </a:cubicBezTo>
                  <a:cubicBezTo>
                    <a:pt x="2311" y="2128"/>
                    <a:pt x="2432" y="2189"/>
                    <a:pt x="2493" y="2128"/>
                  </a:cubicBezTo>
                  <a:cubicBezTo>
                    <a:pt x="2554" y="2098"/>
                    <a:pt x="2615" y="2068"/>
                    <a:pt x="2645" y="2007"/>
                  </a:cubicBezTo>
                  <a:cubicBezTo>
                    <a:pt x="2736" y="1855"/>
                    <a:pt x="2888" y="1764"/>
                    <a:pt x="3040" y="1764"/>
                  </a:cubicBezTo>
                  <a:cubicBezTo>
                    <a:pt x="3101" y="1764"/>
                    <a:pt x="3162" y="1733"/>
                    <a:pt x="3223" y="1703"/>
                  </a:cubicBezTo>
                  <a:cubicBezTo>
                    <a:pt x="3283" y="1672"/>
                    <a:pt x="3375" y="1642"/>
                    <a:pt x="3405" y="1581"/>
                  </a:cubicBezTo>
                  <a:cubicBezTo>
                    <a:pt x="3496" y="1338"/>
                    <a:pt x="3770" y="1186"/>
                    <a:pt x="3831" y="913"/>
                  </a:cubicBezTo>
                  <a:cubicBezTo>
                    <a:pt x="3831" y="852"/>
                    <a:pt x="3922" y="821"/>
                    <a:pt x="3952" y="761"/>
                  </a:cubicBezTo>
                  <a:cubicBezTo>
                    <a:pt x="4013" y="730"/>
                    <a:pt x="4074" y="700"/>
                    <a:pt x="4135" y="700"/>
                  </a:cubicBezTo>
                  <a:cubicBezTo>
                    <a:pt x="4195" y="669"/>
                    <a:pt x="4256" y="578"/>
                    <a:pt x="4256" y="517"/>
                  </a:cubicBezTo>
                  <a:cubicBezTo>
                    <a:pt x="4256" y="426"/>
                    <a:pt x="4256" y="335"/>
                    <a:pt x="4256" y="244"/>
                  </a:cubicBezTo>
                  <a:cubicBezTo>
                    <a:pt x="4256" y="153"/>
                    <a:pt x="4165" y="31"/>
                    <a:pt x="4135" y="31"/>
                  </a:cubicBezTo>
                  <a:cubicBezTo>
                    <a:pt x="4074" y="31"/>
                    <a:pt x="4013" y="62"/>
                    <a:pt x="3952" y="122"/>
                  </a:cubicBezTo>
                  <a:cubicBezTo>
                    <a:pt x="3861" y="213"/>
                    <a:pt x="3770" y="274"/>
                    <a:pt x="3709" y="213"/>
                  </a:cubicBezTo>
                  <a:cubicBezTo>
                    <a:pt x="3527" y="31"/>
                    <a:pt x="3344" y="62"/>
                    <a:pt x="3131" y="31"/>
                  </a:cubicBezTo>
                  <a:cubicBezTo>
                    <a:pt x="3010" y="1"/>
                    <a:pt x="2858" y="31"/>
                    <a:pt x="2767" y="122"/>
                  </a:cubicBezTo>
                  <a:cubicBezTo>
                    <a:pt x="2311" y="457"/>
                    <a:pt x="1794" y="700"/>
                    <a:pt x="1247" y="882"/>
                  </a:cubicBezTo>
                  <a:cubicBezTo>
                    <a:pt x="1125" y="943"/>
                    <a:pt x="1004" y="973"/>
                    <a:pt x="852" y="1034"/>
                  </a:cubicBezTo>
                  <a:cubicBezTo>
                    <a:pt x="639" y="1065"/>
                    <a:pt x="426" y="1156"/>
                    <a:pt x="244" y="1277"/>
                  </a:cubicBezTo>
                  <a:cubicBezTo>
                    <a:pt x="92" y="1399"/>
                    <a:pt x="1" y="1551"/>
                    <a:pt x="1" y="1733"/>
                  </a:cubicBezTo>
                  <a:cubicBezTo>
                    <a:pt x="31" y="1764"/>
                    <a:pt x="92" y="1855"/>
                    <a:pt x="122" y="185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975;p86">
              <a:extLst>
                <a:ext uri="{FF2B5EF4-FFF2-40B4-BE49-F238E27FC236}">
                  <a16:creationId xmlns:a16="http://schemas.microsoft.com/office/drawing/2014/main" id="{730BC480-09C5-EE38-F2A5-D2CADDA2CB23}"/>
                </a:ext>
              </a:extLst>
            </p:cNvPr>
            <p:cNvSpPr/>
            <p:nvPr/>
          </p:nvSpPr>
          <p:spPr>
            <a:xfrm>
              <a:off x="5585953" y="1328215"/>
              <a:ext cx="97462" cy="63833"/>
            </a:xfrm>
            <a:custGeom>
              <a:avLst/>
              <a:gdLst/>
              <a:ahLst/>
              <a:cxnLst/>
              <a:rect l="l" t="t" r="r" b="b"/>
              <a:pathLst>
                <a:path w="3436" h="2250" extrusionOk="0">
                  <a:moveTo>
                    <a:pt x="92" y="943"/>
                  </a:moveTo>
                  <a:cubicBezTo>
                    <a:pt x="152" y="1277"/>
                    <a:pt x="244" y="1368"/>
                    <a:pt x="578" y="1399"/>
                  </a:cubicBezTo>
                  <a:cubicBezTo>
                    <a:pt x="669" y="1368"/>
                    <a:pt x="791" y="1368"/>
                    <a:pt x="882" y="1368"/>
                  </a:cubicBezTo>
                  <a:lnTo>
                    <a:pt x="912" y="1338"/>
                  </a:lnTo>
                  <a:lnTo>
                    <a:pt x="943" y="1338"/>
                  </a:lnTo>
                  <a:lnTo>
                    <a:pt x="1095" y="1277"/>
                  </a:lnTo>
                  <a:lnTo>
                    <a:pt x="1155" y="1277"/>
                  </a:lnTo>
                  <a:cubicBezTo>
                    <a:pt x="1155" y="1277"/>
                    <a:pt x="1155" y="1338"/>
                    <a:pt x="1095" y="1338"/>
                  </a:cubicBezTo>
                  <a:lnTo>
                    <a:pt x="943" y="1338"/>
                  </a:lnTo>
                  <a:lnTo>
                    <a:pt x="912" y="1338"/>
                  </a:lnTo>
                  <a:lnTo>
                    <a:pt x="882" y="1338"/>
                  </a:lnTo>
                  <a:lnTo>
                    <a:pt x="760" y="1459"/>
                  </a:lnTo>
                  <a:cubicBezTo>
                    <a:pt x="669" y="1490"/>
                    <a:pt x="669" y="1611"/>
                    <a:pt x="760" y="1672"/>
                  </a:cubicBezTo>
                  <a:cubicBezTo>
                    <a:pt x="882" y="1733"/>
                    <a:pt x="1003" y="1794"/>
                    <a:pt x="1095" y="1885"/>
                  </a:cubicBezTo>
                  <a:cubicBezTo>
                    <a:pt x="1216" y="1946"/>
                    <a:pt x="1338" y="1976"/>
                    <a:pt x="1490" y="1946"/>
                  </a:cubicBezTo>
                  <a:cubicBezTo>
                    <a:pt x="1642" y="1885"/>
                    <a:pt x="1794" y="1946"/>
                    <a:pt x="1885" y="2067"/>
                  </a:cubicBezTo>
                  <a:cubicBezTo>
                    <a:pt x="2037" y="2250"/>
                    <a:pt x="2189" y="2219"/>
                    <a:pt x="2371" y="2067"/>
                  </a:cubicBezTo>
                  <a:cubicBezTo>
                    <a:pt x="2432" y="2007"/>
                    <a:pt x="2493" y="1946"/>
                    <a:pt x="2584" y="1946"/>
                  </a:cubicBezTo>
                  <a:cubicBezTo>
                    <a:pt x="2797" y="1946"/>
                    <a:pt x="2979" y="1794"/>
                    <a:pt x="3010" y="1611"/>
                  </a:cubicBezTo>
                  <a:cubicBezTo>
                    <a:pt x="3040" y="1459"/>
                    <a:pt x="3101" y="1338"/>
                    <a:pt x="3192" y="1247"/>
                  </a:cubicBezTo>
                  <a:cubicBezTo>
                    <a:pt x="3344" y="1034"/>
                    <a:pt x="3435" y="791"/>
                    <a:pt x="3374" y="548"/>
                  </a:cubicBezTo>
                  <a:cubicBezTo>
                    <a:pt x="3283" y="487"/>
                    <a:pt x="3162" y="426"/>
                    <a:pt x="3040" y="396"/>
                  </a:cubicBezTo>
                  <a:cubicBezTo>
                    <a:pt x="2766" y="365"/>
                    <a:pt x="2554" y="304"/>
                    <a:pt x="2310" y="183"/>
                  </a:cubicBezTo>
                  <a:cubicBezTo>
                    <a:pt x="2219" y="152"/>
                    <a:pt x="2098" y="183"/>
                    <a:pt x="2006" y="274"/>
                  </a:cubicBezTo>
                  <a:cubicBezTo>
                    <a:pt x="1915" y="365"/>
                    <a:pt x="1885" y="335"/>
                    <a:pt x="1824" y="213"/>
                  </a:cubicBezTo>
                  <a:cubicBezTo>
                    <a:pt x="1824" y="152"/>
                    <a:pt x="1794" y="122"/>
                    <a:pt x="1794" y="92"/>
                  </a:cubicBezTo>
                  <a:cubicBezTo>
                    <a:pt x="1763" y="31"/>
                    <a:pt x="1672" y="0"/>
                    <a:pt x="1611" y="0"/>
                  </a:cubicBezTo>
                  <a:cubicBezTo>
                    <a:pt x="1581" y="31"/>
                    <a:pt x="1520" y="61"/>
                    <a:pt x="1520" y="92"/>
                  </a:cubicBezTo>
                  <a:cubicBezTo>
                    <a:pt x="1490" y="152"/>
                    <a:pt x="1490" y="244"/>
                    <a:pt x="1490" y="304"/>
                  </a:cubicBezTo>
                  <a:cubicBezTo>
                    <a:pt x="1490" y="365"/>
                    <a:pt x="1490" y="456"/>
                    <a:pt x="1429" y="487"/>
                  </a:cubicBezTo>
                  <a:cubicBezTo>
                    <a:pt x="1399" y="517"/>
                    <a:pt x="1338" y="456"/>
                    <a:pt x="1277" y="426"/>
                  </a:cubicBezTo>
                  <a:cubicBezTo>
                    <a:pt x="1277" y="396"/>
                    <a:pt x="1247" y="396"/>
                    <a:pt x="1216" y="396"/>
                  </a:cubicBezTo>
                  <a:cubicBezTo>
                    <a:pt x="1034" y="396"/>
                    <a:pt x="821" y="304"/>
                    <a:pt x="699" y="122"/>
                  </a:cubicBezTo>
                  <a:cubicBezTo>
                    <a:pt x="669" y="92"/>
                    <a:pt x="639" y="61"/>
                    <a:pt x="608" y="61"/>
                  </a:cubicBezTo>
                  <a:cubicBezTo>
                    <a:pt x="517" y="0"/>
                    <a:pt x="426" y="61"/>
                    <a:pt x="426" y="152"/>
                  </a:cubicBezTo>
                  <a:cubicBezTo>
                    <a:pt x="426" y="213"/>
                    <a:pt x="426" y="244"/>
                    <a:pt x="426" y="274"/>
                  </a:cubicBezTo>
                  <a:cubicBezTo>
                    <a:pt x="426" y="335"/>
                    <a:pt x="396" y="365"/>
                    <a:pt x="365" y="396"/>
                  </a:cubicBezTo>
                  <a:cubicBezTo>
                    <a:pt x="335" y="396"/>
                    <a:pt x="274" y="365"/>
                    <a:pt x="244" y="365"/>
                  </a:cubicBezTo>
                  <a:cubicBezTo>
                    <a:pt x="213" y="365"/>
                    <a:pt x="152" y="365"/>
                    <a:pt x="122" y="365"/>
                  </a:cubicBezTo>
                  <a:cubicBezTo>
                    <a:pt x="61" y="456"/>
                    <a:pt x="0" y="548"/>
                    <a:pt x="31" y="669"/>
                  </a:cubicBezTo>
                  <a:cubicBezTo>
                    <a:pt x="31" y="760"/>
                    <a:pt x="61" y="852"/>
                    <a:pt x="92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976;p86">
              <a:extLst>
                <a:ext uri="{FF2B5EF4-FFF2-40B4-BE49-F238E27FC236}">
                  <a16:creationId xmlns:a16="http://schemas.microsoft.com/office/drawing/2014/main" id="{42D647A1-253A-372B-9AE4-A22CE9FDCA13}"/>
                </a:ext>
              </a:extLst>
            </p:cNvPr>
            <p:cNvSpPr/>
            <p:nvPr/>
          </p:nvSpPr>
          <p:spPr>
            <a:xfrm>
              <a:off x="4243561" y="1317860"/>
              <a:ext cx="81918" cy="89706"/>
            </a:xfrm>
            <a:custGeom>
              <a:avLst/>
              <a:gdLst/>
              <a:ahLst/>
              <a:cxnLst/>
              <a:rect l="l" t="t" r="r" b="b"/>
              <a:pathLst>
                <a:path w="2888" h="3162" extrusionOk="0">
                  <a:moveTo>
                    <a:pt x="304" y="61"/>
                  </a:moveTo>
                  <a:cubicBezTo>
                    <a:pt x="274" y="122"/>
                    <a:pt x="213" y="213"/>
                    <a:pt x="183" y="305"/>
                  </a:cubicBezTo>
                  <a:cubicBezTo>
                    <a:pt x="183" y="457"/>
                    <a:pt x="122" y="609"/>
                    <a:pt x="31" y="730"/>
                  </a:cubicBezTo>
                  <a:cubicBezTo>
                    <a:pt x="0" y="761"/>
                    <a:pt x="0" y="821"/>
                    <a:pt x="0" y="852"/>
                  </a:cubicBezTo>
                  <a:cubicBezTo>
                    <a:pt x="61" y="1065"/>
                    <a:pt x="91" y="1277"/>
                    <a:pt x="31" y="1520"/>
                  </a:cubicBezTo>
                  <a:cubicBezTo>
                    <a:pt x="31" y="1520"/>
                    <a:pt x="91" y="1551"/>
                    <a:pt x="122" y="1581"/>
                  </a:cubicBezTo>
                  <a:cubicBezTo>
                    <a:pt x="152" y="1612"/>
                    <a:pt x="213" y="1642"/>
                    <a:pt x="213" y="1672"/>
                  </a:cubicBezTo>
                  <a:cubicBezTo>
                    <a:pt x="152" y="1916"/>
                    <a:pt x="304" y="1946"/>
                    <a:pt x="456" y="1976"/>
                  </a:cubicBezTo>
                  <a:cubicBezTo>
                    <a:pt x="639" y="2007"/>
                    <a:pt x="882" y="2007"/>
                    <a:pt x="1064" y="2037"/>
                  </a:cubicBezTo>
                  <a:cubicBezTo>
                    <a:pt x="1094" y="2037"/>
                    <a:pt x="1094" y="2068"/>
                    <a:pt x="1125" y="2068"/>
                  </a:cubicBezTo>
                  <a:cubicBezTo>
                    <a:pt x="1094" y="2128"/>
                    <a:pt x="1094" y="2159"/>
                    <a:pt x="1064" y="2189"/>
                  </a:cubicBezTo>
                  <a:cubicBezTo>
                    <a:pt x="1034" y="2189"/>
                    <a:pt x="882" y="2250"/>
                    <a:pt x="791" y="2280"/>
                  </a:cubicBezTo>
                  <a:cubicBezTo>
                    <a:pt x="699" y="2311"/>
                    <a:pt x="608" y="2402"/>
                    <a:pt x="608" y="2524"/>
                  </a:cubicBezTo>
                  <a:cubicBezTo>
                    <a:pt x="578" y="2615"/>
                    <a:pt x="578" y="2675"/>
                    <a:pt x="547" y="2767"/>
                  </a:cubicBezTo>
                  <a:cubicBezTo>
                    <a:pt x="547" y="2858"/>
                    <a:pt x="608" y="2949"/>
                    <a:pt x="699" y="2979"/>
                  </a:cubicBezTo>
                  <a:cubicBezTo>
                    <a:pt x="882" y="3040"/>
                    <a:pt x="1034" y="3101"/>
                    <a:pt x="1216" y="3131"/>
                  </a:cubicBezTo>
                  <a:cubicBezTo>
                    <a:pt x="1398" y="3162"/>
                    <a:pt x="1581" y="3071"/>
                    <a:pt x="1672" y="2919"/>
                  </a:cubicBezTo>
                  <a:cubicBezTo>
                    <a:pt x="1702" y="2888"/>
                    <a:pt x="1702" y="2827"/>
                    <a:pt x="1702" y="2797"/>
                  </a:cubicBezTo>
                  <a:cubicBezTo>
                    <a:pt x="1763" y="2645"/>
                    <a:pt x="1915" y="2554"/>
                    <a:pt x="2067" y="2524"/>
                  </a:cubicBezTo>
                  <a:cubicBezTo>
                    <a:pt x="2128" y="2402"/>
                    <a:pt x="2158" y="2280"/>
                    <a:pt x="2219" y="2128"/>
                  </a:cubicBezTo>
                  <a:cubicBezTo>
                    <a:pt x="2310" y="2007"/>
                    <a:pt x="2402" y="1885"/>
                    <a:pt x="2523" y="1764"/>
                  </a:cubicBezTo>
                  <a:cubicBezTo>
                    <a:pt x="2523" y="1733"/>
                    <a:pt x="2553" y="1733"/>
                    <a:pt x="2553" y="1703"/>
                  </a:cubicBezTo>
                  <a:cubicBezTo>
                    <a:pt x="2675" y="1520"/>
                    <a:pt x="2766" y="1338"/>
                    <a:pt x="2857" y="1125"/>
                  </a:cubicBezTo>
                  <a:cubicBezTo>
                    <a:pt x="2888" y="1095"/>
                    <a:pt x="2888" y="1034"/>
                    <a:pt x="2857" y="1004"/>
                  </a:cubicBezTo>
                  <a:cubicBezTo>
                    <a:pt x="2827" y="913"/>
                    <a:pt x="2797" y="821"/>
                    <a:pt x="2766" y="761"/>
                  </a:cubicBezTo>
                  <a:cubicBezTo>
                    <a:pt x="2736" y="669"/>
                    <a:pt x="2675" y="639"/>
                    <a:pt x="2614" y="669"/>
                  </a:cubicBezTo>
                  <a:cubicBezTo>
                    <a:pt x="2432" y="700"/>
                    <a:pt x="2310" y="609"/>
                    <a:pt x="2219" y="487"/>
                  </a:cubicBezTo>
                  <a:cubicBezTo>
                    <a:pt x="2037" y="457"/>
                    <a:pt x="1854" y="457"/>
                    <a:pt x="1672" y="487"/>
                  </a:cubicBezTo>
                  <a:cubicBezTo>
                    <a:pt x="1581" y="609"/>
                    <a:pt x="1520" y="730"/>
                    <a:pt x="1520" y="852"/>
                  </a:cubicBezTo>
                  <a:lnTo>
                    <a:pt x="1520" y="1338"/>
                  </a:lnTo>
                  <a:cubicBezTo>
                    <a:pt x="1520" y="1338"/>
                    <a:pt x="1520" y="1368"/>
                    <a:pt x="1520" y="1399"/>
                  </a:cubicBezTo>
                  <a:cubicBezTo>
                    <a:pt x="1490" y="1399"/>
                    <a:pt x="1459" y="1399"/>
                    <a:pt x="1429" y="1338"/>
                  </a:cubicBezTo>
                  <a:cubicBezTo>
                    <a:pt x="1368" y="1156"/>
                    <a:pt x="1307" y="1004"/>
                    <a:pt x="1246" y="821"/>
                  </a:cubicBezTo>
                  <a:cubicBezTo>
                    <a:pt x="1216" y="791"/>
                    <a:pt x="1155" y="791"/>
                    <a:pt x="1125" y="791"/>
                  </a:cubicBezTo>
                  <a:cubicBezTo>
                    <a:pt x="1094" y="791"/>
                    <a:pt x="1034" y="791"/>
                    <a:pt x="1003" y="821"/>
                  </a:cubicBezTo>
                  <a:cubicBezTo>
                    <a:pt x="912" y="1034"/>
                    <a:pt x="821" y="1217"/>
                    <a:pt x="730" y="1429"/>
                  </a:cubicBezTo>
                  <a:lnTo>
                    <a:pt x="730" y="1460"/>
                  </a:lnTo>
                  <a:lnTo>
                    <a:pt x="699" y="1460"/>
                  </a:lnTo>
                  <a:lnTo>
                    <a:pt x="730" y="1429"/>
                  </a:lnTo>
                  <a:lnTo>
                    <a:pt x="730" y="1429"/>
                  </a:lnTo>
                  <a:cubicBezTo>
                    <a:pt x="639" y="1338"/>
                    <a:pt x="608" y="1186"/>
                    <a:pt x="639" y="1065"/>
                  </a:cubicBezTo>
                  <a:cubicBezTo>
                    <a:pt x="669" y="1004"/>
                    <a:pt x="730" y="913"/>
                    <a:pt x="699" y="882"/>
                  </a:cubicBezTo>
                  <a:cubicBezTo>
                    <a:pt x="639" y="700"/>
                    <a:pt x="608" y="548"/>
                    <a:pt x="639" y="365"/>
                  </a:cubicBezTo>
                  <a:cubicBezTo>
                    <a:pt x="639" y="305"/>
                    <a:pt x="639" y="274"/>
                    <a:pt x="608" y="213"/>
                  </a:cubicBezTo>
                  <a:cubicBezTo>
                    <a:pt x="578" y="153"/>
                    <a:pt x="547" y="92"/>
                    <a:pt x="517" y="31"/>
                  </a:cubicBezTo>
                  <a:cubicBezTo>
                    <a:pt x="456" y="1"/>
                    <a:pt x="365" y="1"/>
                    <a:pt x="304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977;p86">
              <a:extLst>
                <a:ext uri="{FF2B5EF4-FFF2-40B4-BE49-F238E27FC236}">
                  <a16:creationId xmlns:a16="http://schemas.microsoft.com/office/drawing/2014/main" id="{A10CE64F-0EDF-E2FA-D57B-AA4554032F23}"/>
                </a:ext>
              </a:extLst>
            </p:cNvPr>
            <p:cNvSpPr/>
            <p:nvPr/>
          </p:nvSpPr>
          <p:spPr>
            <a:xfrm>
              <a:off x="5256610" y="2123285"/>
              <a:ext cx="72444" cy="84514"/>
            </a:xfrm>
            <a:custGeom>
              <a:avLst/>
              <a:gdLst/>
              <a:ahLst/>
              <a:cxnLst/>
              <a:rect l="l" t="t" r="r" b="b"/>
              <a:pathLst>
                <a:path w="2554" h="2979" extrusionOk="0">
                  <a:moveTo>
                    <a:pt x="1094" y="304"/>
                  </a:moveTo>
                  <a:cubicBezTo>
                    <a:pt x="1064" y="426"/>
                    <a:pt x="1034" y="517"/>
                    <a:pt x="973" y="638"/>
                  </a:cubicBezTo>
                  <a:cubicBezTo>
                    <a:pt x="942" y="669"/>
                    <a:pt x="912" y="699"/>
                    <a:pt x="882" y="699"/>
                  </a:cubicBezTo>
                  <a:lnTo>
                    <a:pt x="456" y="699"/>
                  </a:lnTo>
                  <a:cubicBezTo>
                    <a:pt x="395" y="699"/>
                    <a:pt x="335" y="760"/>
                    <a:pt x="335" y="821"/>
                  </a:cubicBezTo>
                  <a:cubicBezTo>
                    <a:pt x="335" y="942"/>
                    <a:pt x="304" y="1094"/>
                    <a:pt x="304" y="1216"/>
                  </a:cubicBezTo>
                  <a:cubicBezTo>
                    <a:pt x="274" y="1338"/>
                    <a:pt x="304" y="1459"/>
                    <a:pt x="395" y="1520"/>
                  </a:cubicBezTo>
                  <a:cubicBezTo>
                    <a:pt x="487" y="1611"/>
                    <a:pt x="517" y="1763"/>
                    <a:pt x="426" y="1885"/>
                  </a:cubicBezTo>
                  <a:cubicBezTo>
                    <a:pt x="365" y="2006"/>
                    <a:pt x="304" y="2128"/>
                    <a:pt x="213" y="2219"/>
                  </a:cubicBezTo>
                  <a:cubicBezTo>
                    <a:pt x="183" y="2280"/>
                    <a:pt x="152" y="2310"/>
                    <a:pt x="122" y="2341"/>
                  </a:cubicBezTo>
                  <a:cubicBezTo>
                    <a:pt x="0" y="2462"/>
                    <a:pt x="31" y="2705"/>
                    <a:pt x="213" y="2797"/>
                  </a:cubicBezTo>
                  <a:cubicBezTo>
                    <a:pt x="395" y="2949"/>
                    <a:pt x="639" y="2979"/>
                    <a:pt x="851" y="2888"/>
                  </a:cubicBezTo>
                  <a:cubicBezTo>
                    <a:pt x="973" y="2857"/>
                    <a:pt x="1125" y="2797"/>
                    <a:pt x="1246" y="2705"/>
                  </a:cubicBezTo>
                  <a:cubicBezTo>
                    <a:pt x="1429" y="2584"/>
                    <a:pt x="1642" y="2523"/>
                    <a:pt x="1854" y="2493"/>
                  </a:cubicBezTo>
                  <a:cubicBezTo>
                    <a:pt x="1946" y="2462"/>
                    <a:pt x="2037" y="2401"/>
                    <a:pt x="2067" y="2341"/>
                  </a:cubicBezTo>
                  <a:cubicBezTo>
                    <a:pt x="2249" y="2097"/>
                    <a:pt x="2310" y="1793"/>
                    <a:pt x="2249" y="1490"/>
                  </a:cubicBezTo>
                  <a:cubicBezTo>
                    <a:pt x="2249" y="1429"/>
                    <a:pt x="2219" y="1368"/>
                    <a:pt x="2219" y="1307"/>
                  </a:cubicBezTo>
                  <a:cubicBezTo>
                    <a:pt x="2189" y="1216"/>
                    <a:pt x="2219" y="1125"/>
                    <a:pt x="2280" y="1034"/>
                  </a:cubicBezTo>
                  <a:cubicBezTo>
                    <a:pt x="2310" y="1003"/>
                    <a:pt x="2341" y="973"/>
                    <a:pt x="2401" y="942"/>
                  </a:cubicBezTo>
                  <a:cubicBezTo>
                    <a:pt x="2523" y="821"/>
                    <a:pt x="2553" y="608"/>
                    <a:pt x="2462" y="456"/>
                  </a:cubicBezTo>
                  <a:cubicBezTo>
                    <a:pt x="2401" y="365"/>
                    <a:pt x="2371" y="304"/>
                    <a:pt x="2310" y="213"/>
                  </a:cubicBezTo>
                  <a:cubicBezTo>
                    <a:pt x="2280" y="152"/>
                    <a:pt x="2219" y="122"/>
                    <a:pt x="2158" y="91"/>
                  </a:cubicBezTo>
                  <a:cubicBezTo>
                    <a:pt x="1976" y="61"/>
                    <a:pt x="1794" y="31"/>
                    <a:pt x="1611" y="0"/>
                  </a:cubicBezTo>
                  <a:lnTo>
                    <a:pt x="1490" y="31"/>
                  </a:lnTo>
                  <a:cubicBezTo>
                    <a:pt x="1307" y="31"/>
                    <a:pt x="1155" y="152"/>
                    <a:pt x="1094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978;p86">
              <a:extLst>
                <a:ext uri="{FF2B5EF4-FFF2-40B4-BE49-F238E27FC236}">
                  <a16:creationId xmlns:a16="http://schemas.microsoft.com/office/drawing/2014/main" id="{45FA83F5-BF22-9FF5-BC28-88415CC47E8E}"/>
                </a:ext>
              </a:extLst>
            </p:cNvPr>
            <p:cNvSpPr/>
            <p:nvPr/>
          </p:nvSpPr>
          <p:spPr>
            <a:xfrm>
              <a:off x="7528404" y="2231062"/>
              <a:ext cx="85407" cy="99210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1" y="2615"/>
                  </a:moveTo>
                  <a:cubicBezTo>
                    <a:pt x="1" y="2827"/>
                    <a:pt x="183" y="2919"/>
                    <a:pt x="244" y="3071"/>
                  </a:cubicBezTo>
                  <a:cubicBezTo>
                    <a:pt x="335" y="3223"/>
                    <a:pt x="366" y="3314"/>
                    <a:pt x="426" y="3466"/>
                  </a:cubicBezTo>
                  <a:cubicBezTo>
                    <a:pt x="457" y="3496"/>
                    <a:pt x="487" y="3496"/>
                    <a:pt x="518" y="3496"/>
                  </a:cubicBezTo>
                  <a:cubicBezTo>
                    <a:pt x="670" y="3405"/>
                    <a:pt x="822" y="3283"/>
                    <a:pt x="974" y="3192"/>
                  </a:cubicBezTo>
                  <a:cubicBezTo>
                    <a:pt x="1004" y="3131"/>
                    <a:pt x="1004" y="3071"/>
                    <a:pt x="974" y="3010"/>
                  </a:cubicBezTo>
                  <a:lnTo>
                    <a:pt x="487" y="2736"/>
                  </a:lnTo>
                  <a:lnTo>
                    <a:pt x="487" y="2675"/>
                  </a:lnTo>
                  <a:cubicBezTo>
                    <a:pt x="578" y="2645"/>
                    <a:pt x="670" y="2615"/>
                    <a:pt x="761" y="2584"/>
                  </a:cubicBezTo>
                  <a:cubicBezTo>
                    <a:pt x="974" y="2402"/>
                    <a:pt x="1308" y="2432"/>
                    <a:pt x="1490" y="2645"/>
                  </a:cubicBezTo>
                  <a:cubicBezTo>
                    <a:pt x="1612" y="2767"/>
                    <a:pt x="1764" y="2827"/>
                    <a:pt x="1916" y="2827"/>
                  </a:cubicBezTo>
                  <a:cubicBezTo>
                    <a:pt x="1977" y="2858"/>
                    <a:pt x="2007" y="2827"/>
                    <a:pt x="2037" y="2767"/>
                  </a:cubicBezTo>
                  <a:cubicBezTo>
                    <a:pt x="2068" y="2645"/>
                    <a:pt x="2068" y="2523"/>
                    <a:pt x="2129" y="2402"/>
                  </a:cubicBezTo>
                  <a:cubicBezTo>
                    <a:pt x="2159" y="2250"/>
                    <a:pt x="2281" y="2098"/>
                    <a:pt x="2433" y="2067"/>
                  </a:cubicBezTo>
                  <a:cubicBezTo>
                    <a:pt x="2585" y="2007"/>
                    <a:pt x="2706" y="1946"/>
                    <a:pt x="2858" y="1855"/>
                  </a:cubicBezTo>
                  <a:cubicBezTo>
                    <a:pt x="2980" y="1794"/>
                    <a:pt x="3010" y="1642"/>
                    <a:pt x="2919" y="1520"/>
                  </a:cubicBezTo>
                  <a:lnTo>
                    <a:pt x="2736" y="1247"/>
                  </a:lnTo>
                  <a:cubicBezTo>
                    <a:pt x="2676" y="1186"/>
                    <a:pt x="2645" y="1125"/>
                    <a:pt x="2615" y="1034"/>
                  </a:cubicBezTo>
                  <a:cubicBezTo>
                    <a:pt x="2554" y="912"/>
                    <a:pt x="2554" y="912"/>
                    <a:pt x="2463" y="973"/>
                  </a:cubicBezTo>
                  <a:cubicBezTo>
                    <a:pt x="2281" y="1095"/>
                    <a:pt x="2037" y="1095"/>
                    <a:pt x="1825" y="973"/>
                  </a:cubicBezTo>
                  <a:cubicBezTo>
                    <a:pt x="1551" y="852"/>
                    <a:pt x="1277" y="669"/>
                    <a:pt x="1065" y="426"/>
                  </a:cubicBezTo>
                  <a:cubicBezTo>
                    <a:pt x="913" y="244"/>
                    <a:pt x="730" y="122"/>
                    <a:pt x="518" y="31"/>
                  </a:cubicBezTo>
                  <a:cubicBezTo>
                    <a:pt x="457" y="1"/>
                    <a:pt x="396" y="1"/>
                    <a:pt x="335" y="61"/>
                  </a:cubicBezTo>
                  <a:cubicBezTo>
                    <a:pt x="305" y="92"/>
                    <a:pt x="274" y="183"/>
                    <a:pt x="305" y="244"/>
                  </a:cubicBezTo>
                  <a:cubicBezTo>
                    <a:pt x="335" y="335"/>
                    <a:pt x="366" y="457"/>
                    <a:pt x="426" y="548"/>
                  </a:cubicBezTo>
                  <a:cubicBezTo>
                    <a:pt x="457" y="669"/>
                    <a:pt x="487" y="760"/>
                    <a:pt x="518" y="882"/>
                  </a:cubicBezTo>
                  <a:cubicBezTo>
                    <a:pt x="548" y="1186"/>
                    <a:pt x="548" y="1490"/>
                    <a:pt x="548" y="1824"/>
                  </a:cubicBezTo>
                  <a:cubicBezTo>
                    <a:pt x="548" y="1824"/>
                    <a:pt x="487" y="1885"/>
                    <a:pt x="457" y="1885"/>
                  </a:cubicBezTo>
                  <a:cubicBezTo>
                    <a:pt x="426" y="1885"/>
                    <a:pt x="366" y="1885"/>
                    <a:pt x="335" y="1885"/>
                  </a:cubicBezTo>
                  <a:cubicBezTo>
                    <a:pt x="214" y="1916"/>
                    <a:pt x="214" y="1916"/>
                    <a:pt x="183" y="2067"/>
                  </a:cubicBezTo>
                  <a:cubicBezTo>
                    <a:pt x="183" y="2098"/>
                    <a:pt x="214" y="2159"/>
                    <a:pt x="183" y="2189"/>
                  </a:cubicBezTo>
                  <a:cubicBezTo>
                    <a:pt x="122" y="2341"/>
                    <a:pt x="1" y="2432"/>
                    <a:pt x="1" y="26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979;p86">
              <a:extLst>
                <a:ext uri="{FF2B5EF4-FFF2-40B4-BE49-F238E27FC236}">
                  <a16:creationId xmlns:a16="http://schemas.microsoft.com/office/drawing/2014/main" id="{4C8D93FE-EFA5-7030-B6C0-D9205888EA47}"/>
                </a:ext>
              </a:extLst>
            </p:cNvPr>
            <p:cNvSpPr/>
            <p:nvPr/>
          </p:nvSpPr>
          <p:spPr>
            <a:xfrm>
              <a:off x="4303042" y="1192834"/>
              <a:ext cx="68133" cy="96600"/>
            </a:xfrm>
            <a:custGeom>
              <a:avLst/>
              <a:gdLst/>
              <a:ahLst/>
              <a:cxnLst/>
              <a:rect l="l" t="t" r="r" b="b"/>
              <a:pathLst>
                <a:path w="2402" h="3405" extrusionOk="0">
                  <a:moveTo>
                    <a:pt x="183" y="1915"/>
                  </a:moveTo>
                  <a:cubicBezTo>
                    <a:pt x="305" y="1915"/>
                    <a:pt x="456" y="1976"/>
                    <a:pt x="578" y="2037"/>
                  </a:cubicBezTo>
                  <a:lnTo>
                    <a:pt x="578" y="2037"/>
                  </a:lnTo>
                  <a:lnTo>
                    <a:pt x="578" y="2037"/>
                  </a:lnTo>
                  <a:cubicBezTo>
                    <a:pt x="639" y="2098"/>
                    <a:pt x="669" y="2158"/>
                    <a:pt x="760" y="2189"/>
                  </a:cubicBezTo>
                  <a:cubicBezTo>
                    <a:pt x="1034" y="2341"/>
                    <a:pt x="1156" y="2706"/>
                    <a:pt x="973" y="3009"/>
                  </a:cubicBezTo>
                  <a:cubicBezTo>
                    <a:pt x="943" y="3101"/>
                    <a:pt x="973" y="3253"/>
                    <a:pt x="1095" y="3313"/>
                  </a:cubicBezTo>
                  <a:cubicBezTo>
                    <a:pt x="1186" y="3405"/>
                    <a:pt x="1338" y="3405"/>
                    <a:pt x="1460" y="3344"/>
                  </a:cubicBezTo>
                  <a:cubicBezTo>
                    <a:pt x="1642" y="3222"/>
                    <a:pt x="1764" y="3070"/>
                    <a:pt x="1794" y="2858"/>
                  </a:cubicBezTo>
                  <a:cubicBezTo>
                    <a:pt x="1824" y="2584"/>
                    <a:pt x="1976" y="2341"/>
                    <a:pt x="2189" y="2158"/>
                  </a:cubicBezTo>
                  <a:cubicBezTo>
                    <a:pt x="2250" y="2098"/>
                    <a:pt x="2280" y="2006"/>
                    <a:pt x="2311" y="1946"/>
                  </a:cubicBezTo>
                  <a:cubicBezTo>
                    <a:pt x="2402" y="1763"/>
                    <a:pt x="2402" y="1550"/>
                    <a:pt x="2250" y="1429"/>
                  </a:cubicBezTo>
                  <a:cubicBezTo>
                    <a:pt x="2189" y="1368"/>
                    <a:pt x="2159" y="1277"/>
                    <a:pt x="2189" y="1186"/>
                  </a:cubicBezTo>
                  <a:cubicBezTo>
                    <a:pt x="2219" y="1155"/>
                    <a:pt x="2219" y="1095"/>
                    <a:pt x="2219" y="1064"/>
                  </a:cubicBezTo>
                  <a:cubicBezTo>
                    <a:pt x="2219" y="760"/>
                    <a:pt x="2098" y="639"/>
                    <a:pt x="1794" y="760"/>
                  </a:cubicBezTo>
                  <a:lnTo>
                    <a:pt x="1672" y="791"/>
                  </a:lnTo>
                  <a:lnTo>
                    <a:pt x="1672" y="791"/>
                  </a:lnTo>
                  <a:cubicBezTo>
                    <a:pt x="1672" y="851"/>
                    <a:pt x="1672" y="851"/>
                    <a:pt x="1642" y="791"/>
                  </a:cubicBezTo>
                  <a:lnTo>
                    <a:pt x="1672" y="760"/>
                  </a:lnTo>
                  <a:cubicBezTo>
                    <a:pt x="1703" y="639"/>
                    <a:pt x="1703" y="517"/>
                    <a:pt x="1733" y="395"/>
                  </a:cubicBezTo>
                  <a:cubicBezTo>
                    <a:pt x="1733" y="183"/>
                    <a:pt x="1551" y="0"/>
                    <a:pt x="1338" y="0"/>
                  </a:cubicBezTo>
                  <a:cubicBezTo>
                    <a:pt x="1216" y="31"/>
                    <a:pt x="1064" y="31"/>
                    <a:pt x="943" y="0"/>
                  </a:cubicBezTo>
                  <a:cubicBezTo>
                    <a:pt x="912" y="0"/>
                    <a:pt x="852" y="31"/>
                    <a:pt x="821" y="61"/>
                  </a:cubicBezTo>
                  <a:cubicBezTo>
                    <a:pt x="669" y="183"/>
                    <a:pt x="548" y="304"/>
                    <a:pt x="608" y="547"/>
                  </a:cubicBezTo>
                  <a:cubicBezTo>
                    <a:pt x="639" y="578"/>
                    <a:pt x="608" y="669"/>
                    <a:pt x="608" y="730"/>
                  </a:cubicBezTo>
                  <a:cubicBezTo>
                    <a:pt x="548" y="851"/>
                    <a:pt x="578" y="851"/>
                    <a:pt x="730" y="943"/>
                  </a:cubicBezTo>
                  <a:lnTo>
                    <a:pt x="730" y="943"/>
                  </a:lnTo>
                  <a:lnTo>
                    <a:pt x="760" y="943"/>
                  </a:lnTo>
                  <a:lnTo>
                    <a:pt x="760" y="912"/>
                  </a:lnTo>
                  <a:cubicBezTo>
                    <a:pt x="760" y="912"/>
                    <a:pt x="791" y="912"/>
                    <a:pt x="760" y="943"/>
                  </a:cubicBezTo>
                  <a:cubicBezTo>
                    <a:pt x="760" y="943"/>
                    <a:pt x="760" y="973"/>
                    <a:pt x="760" y="973"/>
                  </a:cubicBezTo>
                  <a:lnTo>
                    <a:pt x="760" y="973"/>
                  </a:lnTo>
                  <a:cubicBezTo>
                    <a:pt x="760" y="1064"/>
                    <a:pt x="791" y="1155"/>
                    <a:pt x="791" y="1247"/>
                  </a:cubicBezTo>
                  <a:cubicBezTo>
                    <a:pt x="791" y="1307"/>
                    <a:pt x="760" y="1368"/>
                    <a:pt x="730" y="1429"/>
                  </a:cubicBezTo>
                  <a:cubicBezTo>
                    <a:pt x="700" y="1520"/>
                    <a:pt x="639" y="1550"/>
                    <a:pt x="578" y="1520"/>
                  </a:cubicBezTo>
                  <a:cubicBezTo>
                    <a:pt x="517" y="1459"/>
                    <a:pt x="426" y="1429"/>
                    <a:pt x="365" y="1368"/>
                  </a:cubicBezTo>
                  <a:cubicBezTo>
                    <a:pt x="274" y="1338"/>
                    <a:pt x="213" y="1368"/>
                    <a:pt x="153" y="1429"/>
                  </a:cubicBezTo>
                  <a:cubicBezTo>
                    <a:pt x="122" y="1459"/>
                    <a:pt x="92" y="1520"/>
                    <a:pt x="61" y="1581"/>
                  </a:cubicBezTo>
                  <a:cubicBezTo>
                    <a:pt x="1" y="1702"/>
                    <a:pt x="61" y="1885"/>
                    <a:pt x="183" y="19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980;p86">
              <a:extLst>
                <a:ext uri="{FF2B5EF4-FFF2-40B4-BE49-F238E27FC236}">
                  <a16:creationId xmlns:a16="http://schemas.microsoft.com/office/drawing/2014/main" id="{5F7D515A-3341-E9CD-56AF-9CDC50EC94C0}"/>
                </a:ext>
              </a:extLst>
            </p:cNvPr>
            <p:cNvSpPr/>
            <p:nvPr/>
          </p:nvSpPr>
          <p:spPr>
            <a:xfrm>
              <a:off x="7093883" y="3227899"/>
              <a:ext cx="156944" cy="50045"/>
            </a:xfrm>
            <a:custGeom>
              <a:avLst/>
              <a:gdLst/>
              <a:ahLst/>
              <a:cxnLst/>
              <a:rect l="l" t="t" r="r" b="b"/>
              <a:pathLst>
                <a:path w="5533" h="1764" extrusionOk="0">
                  <a:moveTo>
                    <a:pt x="3830" y="1521"/>
                  </a:moveTo>
                  <a:cubicBezTo>
                    <a:pt x="4104" y="1521"/>
                    <a:pt x="4377" y="1581"/>
                    <a:pt x="4621" y="1703"/>
                  </a:cubicBezTo>
                  <a:cubicBezTo>
                    <a:pt x="4712" y="1764"/>
                    <a:pt x="4833" y="1733"/>
                    <a:pt x="4925" y="1673"/>
                  </a:cubicBezTo>
                  <a:cubicBezTo>
                    <a:pt x="4985" y="1612"/>
                    <a:pt x="5046" y="1612"/>
                    <a:pt x="5107" y="1642"/>
                  </a:cubicBezTo>
                  <a:cubicBezTo>
                    <a:pt x="5198" y="1642"/>
                    <a:pt x="5289" y="1673"/>
                    <a:pt x="5380" y="1673"/>
                  </a:cubicBezTo>
                  <a:cubicBezTo>
                    <a:pt x="5472" y="1673"/>
                    <a:pt x="5532" y="1581"/>
                    <a:pt x="5532" y="1490"/>
                  </a:cubicBezTo>
                  <a:cubicBezTo>
                    <a:pt x="5532" y="1429"/>
                    <a:pt x="5472" y="1338"/>
                    <a:pt x="5411" y="1338"/>
                  </a:cubicBezTo>
                  <a:cubicBezTo>
                    <a:pt x="5168" y="1369"/>
                    <a:pt x="4925" y="1277"/>
                    <a:pt x="4742" y="1126"/>
                  </a:cubicBezTo>
                  <a:cubicBezTo>
                    <a:pt x="4712" y="1095"/>
                    <a:pt x="4651" y="1095"/>
                    <a:pt x="4621" y="1095"/>
                  </a:cubicBezTo>
                  <a:lnTo>
                    <a:pt x="4347" y="1095"/>
                  </a:lnTo>
                  <a:cubicBezTo>
                    <a:pt x="4286" y="1095"/>
                    <a:pt x="4225" y="1065"/>
                    <a:pt x="4195" y="1004"/>
                  </a:cubicBezTo>
                  <a:cubicBezTo>
                    <a:pt x="4165" y="974"/>
                    <a:pt x="4195" y="913"/>
                    <a:pt x="4317" y="882"/>
                  </a:cubicBezTo>
                  <a:cubicBezTo>
                    <a:pt x="4347" y="882"/>
                    <a:pt x="4408" y="882"/>
                    <a:pt x="4438" y="882"/>
                  </a:cubicBezTo>
                  <a:cubicBezTo>
                    <a:pt x="4499" y="852"/>
                    <a:pt x="4590" y="852"/>
                    <a:pt x="4590" y="761"/>
                  </a:cubicBezTo>
                  <a:cubicBezTo>
                    <a:pt x="4590" y="700"/>
                    <a:pt x="4469" y="700"/>
                    <a:pt x="4408" y="670"/>
                  </a:cubicBezTo>
                  <a:cubicBezTo>
                    <a:pt x="4134" y="670"/>
                    <a:pt x="3891" y="639"/>
                    <a:pt x="3618" y="548"/>
                  </a:cubicBezTo>
                  <a:cubicBezTo>
                    <a:pt x="3496" y="518"/>
                    <a:pt x="3374" y="457"/>
                    <a:pt x="3253" y="396"/>
                  </a:cubicBezTo>
                  <a:cubicBezTo>
                    <a:pt x="3070" y="305"/>
                    <a:pt x="2858" y="335"/>
                    <a:pt x="2766" y="518"/>
                  </a:cubicBezTo>
                  <a:cubicBezTo>
                    <a:pt x="2706" y="578"/>
                    <a:pt x="2614" y="609"/>
                    <a:pt x="2523" y="609"/>
                  </a:cubicBezTo>
                  <a:cubicBezTo>
                    <a:pt x="2402" y="609"/>
                    <a:pt x="2311" y="578"/>
                    <a:pt x="2189" y="578"/>
                  </a:cubicBezTo>
                  <a:cubicBezTo>
                    <a:pt x="1976" y="578"/>
                    <a:pt x="1794" y="487"/>
                    <a:pt x="1672" y="335"/>
                  </a:cubicBezTo>
                  <a:cubicBezTo>
                    <a:pt x="1459" y="153"/>
                    <a:pt x="1216" y="62"/>
                    <a:pt x="973" y="92"/>
                  </a:cubicBezTo>
                  <a:cubicBezTo>
                    <a:pt x="730" y="92"/>
                    <a:pt x="487" y="1"/>
                    <a:pt x="244" y="1"/>
                  </a:cubicBezTo>
                  <a:cubicBezTo>
                    <a:pt x="213" y="183"/>
                    <a:pt x="152" y="335"/>
                    <a:pt x="31" y="487"/>
                  </a:cubicBezTo>
                  <a:cubicBezTo>
                    <a:pt x="0" y="548"/>
                    <a:pt x="31" y="609"/>
                    <a:pt x="92" y="639"/>
                  </a:cubicBezTo>
                  <a:cubicBezTo>
                    <a:pt x="244" y="700"/>
                    <a:pt x="426" y="730"/>
                    <a:pt x="487" y="882"/>
                  </a:cubicBezTo>
                  <a:cubicBezTo>
                    <a:pt x="548" y="943"/>
                    <a:pt x="639" y="1004"/>
                    <a:pt x="730" y="1004"/>
                  </a:cubicBezTo>
                  <a:cubicBezTo>
                    <a:pt x="912" y="1004"/>
                    <a:pt x="1064" y="1034"/>
                    <a:pt x="1247" y="1126"/>
                  </a:cubicBezTo>
                  <a:cubicBezTo>
                    <a:pt x="1368" y="1186"/>
                    <a:pt x="1490" y="1217"/>
                    <a:pt x="1611" y="1186"/>
                  </a:cubicBezTo>
                  <a:cubicBezTo>
                    <a:pt x="1915" y="1156"/>
                    <a:pt x="2219" y="1186"/>
                    <a:pt x="2462" y="1338"/>
                  </a:cubicBezTo>
                  <a:cubicBezTo>
                    <a:pt x="2736" y="1460"/>
                    <a:pt x="3040" y="1521"/>
                    <a:pt x="3314" y="1521"/>
                  </a:cubicBezTo>
                  <a:cubicBezTo>
                    <a:pt x="3526" y="1521"/>
                    <a:pt x="3678" y="1551"/>
                    <a:pt x="3830" y="15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981;p86">
              <a:extLst>
                <a:ext uri="{FF2B5EF4-FFF2-40B4-BE49-F238E27FC236}">
                  <a16:creationId xmlns:a16="http://schemas.microsoft.com/office/drawing/2014/main" id="{644FD2C0-F5DC-185C-FC43-40E1B4B69FB4}"/>
                </a:ext>
              </a:extLst>
            </p:cNvPr>
            <p:cNvSpPr/>
            <p:nvPr/>
          </p:nvSpPr>
          <p:spPr>
            <a:xfrm>
              <a:off x="7312860" y="2813130"/>
              <a:ext cx="76784" cy="119041"/>
            </a:xfrm>
            <a:custGeom>
              <a:avLst/>
              <a:gdLst/>
              <a:ahLst/>
              <a:cxnLst/>
              <a:rect l="l" t="t" r="r" b="b"/>
              <a:pathLst>
                <a:path w="2707" h="4196" extrusionOk="0">
                  <a:moveTo>
                    <a:pt x="1186" y="153"/>
                  </a:moveTo>
                  <a:cubicBezTo>
                    <a:pt x="1034" y="153"/>
                    <a:pt x="882" y="153"/>
                    <a:pt x="730" y="92"/>
                  </a:cubicBezTo>
                  <a:cubicBezTo>
                    <a:pt x="487" y="1"/>
                    <a:pt x="366" y="153"/>
                    <a:pt x="305" y="305"/>
                  </a:cubicBezTo>
                  <a:cubicBezTo>
                    <a:pt x="275" y="396"/>
                    <a:pt x="244" y="487"/>
                    <a:pt x="244" y="578"/>
                  </a:cubicBezTo>
                  <a:cubicBezTo>
                    <a:pt x="214" y="821"/>
                    <a:pt x="183" y="1064"/>
                    <a:pt x="153" y="1338"/>
                  </a:cubicBezTo>
                  <a:cubicBezTo>
                    <a:pt x="153" y="1399"/>
                    <a:pt x="123" y="1490"/>
                    <a:pt x="31" y="1551"/>
                  </a:cubicBezTo>
                  <a:cubicBezTo>
                    <a:pt x="1" y="1581"/>
                    <a:pt x="1" y="1642"/>
                    <a:pt x="1" y="1672"/>
                  </a:cubicBezTo>
                  <a:cubicBezTo>
                    <a:pt x="31" y="1885"/>
                    <a:pt x="92" y="2128"/>
                    <a:pt x="183" y="2341"/>
                  </a:cubicBezTo>
                  <a:cubicBezTo>
                    <a:pt x="214" y="2493"/>
                    <a:pt x="335" y="2584"/>
                    <a:pt x="518" y="2645"/>
                  </a:cubicBezTo>
                  <a:lnTo>
                    <a:pt x="518" y="2645"/>
                  </a:lnTo>
                  <a:cubicBezTo>
                    <a:pt x="518" y="2615"/>
                    <a:pt x="518" y="2584"/>
                    <a:pt x="548" y="2645"/>
                  </a:cubicBezTo>
                  <a:lnTo>
                    <a:pt x="518" y="2675"/>
                  </a:lnTo>
                  <a:lnTo>
                    <a:pt x="518" y="2675"/>
                  </a:lnTo>
                  <a:cubicBezTo>
                    <a:pt x="457" y="2858"/>
                    <a:pt x="578" y="3071"/>
                    <a:pt x="791" y="3101"/>
                  </a:cubicBezTo>
                  <a:cubicBezTo>
                    <a:pt x="822" y="3131"/>
                    <a:pt x="882" y="3162"/>
                    <a:pt x="913" y="3192"/>
                  </a:cubicBezTo>
                  <a:lnTo>
                    <a:pt x="913" y="3192"/>
                  </a:lnTo>
                  <a:lnTo>
                    <a:pt x="913" y="3192"/>
                  </a:lnTo>
                  <a:lnTo>
                    <a:pt x="913" y="3192"/>
                  </a:lnTo>
                  <a:lnTo>
                    <a:pt x="1186" y="3071"/>
                  </a:lnTo>
                  <a:cubicBezTo>
                    <a:pt x="1217" y="3040"/>
                    <a:pt x="1308" y="3040"/>
                    <a:pt x="1338" y="3071"/>
                  </a:cubicBezTo>
                  <a:cubicBezTo>
                    <a:pt x="1369" y="3131"/>
                    <a:pt x="1430" y="3162"/>
                    <a:pt x="1460" y="3192"/>
                  </a:cubicBezTo>
                  <a:cubicBezTo>
                    <a:pt x="1612" y="3283"/>
                    <a:pt x="1734" y="3344"/>
                    <a:pt x="1885" y="3192"/>
                  </a:cubicBezTo>
                  <a:lnTo>
                    <a:pt x="1855" y="3192"/>
                  </a:lnTo>
                  <a:lnTo>
                    <a:pt x="1885" y="3192"/>
                  </a:lnTo>
                  <a:lnTo>
                    <a:pt x="1885" y="3192"/>
                  </a:lnTo>
                  <a:lnTo>
                    <a:pt x="1885" y="3192"/>
                  </a:lnTo>
                  <a:cubicBezTo>
                    <a:pt x="1946" y="3253"/>
                    <a:pt x="2037" y="3283"/>
                    <a:pt x="2037" y="3344"/>
                  </a:cubicBezTo>
                  <a:cubicBezTo>
                    <a:pt x="2068" y="3496"/>
                    <a:pt x="2159" y="3618"/>
                    <a:pt x="2311" y="3648"/>
                  </a:cubicBezTo>
                  <a:cubicBezTo>
                    <a:pt x="2372" y="3678"/>
                    <a:pt x="2372" y="3739"/>
                    <a:pt x="2311" y="3800"/>
                  </a:cubicBezTo>
                  <a:cubicBezTo>
                    <a:pt x="2129" y="3952"/>
                    <a:pt x="2129" y="4043"/>
                    <a:pt x="2341" y="4134"/>
                  </a:cubicBezTo>
                  <a:cubicBezTo>
                    <a:pt x="2402" y="4165"/>
                    <a:pt x="2463" y="4195"/>
                    <a:pt x="2554" y="4195"/>
                  </a:cubicBezTo>
                  <a:cubicBezTo>
                    <a:pt x="2585" y="4195"/>
                    <a:pt x="2645" y="4165"/>
                    <a:pt x="2645" y="4165"/>
                  </a:cubicBezTo>
                  <a:cubicBezTo>
                    <a:pt x="2645" y="3982"/>
                    <a:pt x="2676" y="3830"/>
                    <a:pt x="2706" y="3709"/>
                  </a:cubicBezTo>
                  <a:cubicBezTo>
                    <a:pt x="2706" y="3618"/>
                    <a:pt x="2676" y="3557"/>
                    <a:pt x="2645" y="3526"/>
                  </a:cubicBezTo>
                  <a:cubicBezTo>
                    <a:pt x="2554" y="3435"/>
                    <a:pt x="2463" y="3375"/>
                    <a:pt x="2433" y="3253"/>
                  </a:cubicBezTo>
                  <a:cubicBezTo>
                    <a:pt x="2433" y="3040"/>
                    <a:pt x="2311" y="2949"/>
                    <a:pt x="2129" y="2858"/>
                  </a:cubicBezTo>
                  <a:cubicBezTo>
                    <a:pt x="2037" y="2827"/>
                    <a:pt x="1977" y="2767"/>
                    <a:pt x="1885" y="2706"/>
                  </a:cubicBezTo>
                  <a:cubicBezTo>
                    <a:pt x="1825" y="2645"/>
                    <a:pt x="1734" y="2645"/>
                    <a:pt x="1642" y="2675"/>
                  </a:cubicBezTo>
                  <a:lnTo>
                    <a:pt x="1490" y="2706"/>
                  </a:lnTo>
                  <a:cubicBezTo>
                    <a:pt x="1490" y="2736"/>
                    <a:pt x="1460" y="2736"/>
                    <a:pt x="1430" y="2736"/>
                  </a:cubicBezTo>
                  <a:cubicBezTo>
                    <a:pt x="1399" y="2736"/>
                    <a:pt x="1369" y="2706"/>
                    <a:pt x="1308" y="2706"/>
                  </a:cubicBezTo>
                  <a:cubicBezTo>
                    <a:pt x="1278" y="2675"/>
                    <a:pt x="1278" y="2615"/>
                    <a:pt x="1308" y="2523"/>
                  </a:cubicBezTo>
                  <a:cubicBezTo>
                    <a:pt x="1430" y="2311"/>
                    <a:pt x="1430" y="2311"/>
                    <a:pt x="1217" y="2280"/>
                  </a:cubicBezTo>
                  <a:cubicBezTo>
                    <a:pt x="1156" y="2280"/>
                    <a:pt x="1095" y="2219"/>
                    <a:pt x="1095" y="2159"/>
                  </a:cubicBezTo>
                  <a:cubicBezTo>
                    <a:pt x="1095" y="2037"/>
                    <a:pt x="1126" y="1885"/>
                    <a:pt x="1186" y="1794"/>
                  </a:cubicBezTo>
                  <a:cubicBezTo>
                    <a:pt x="1247" y="1733"/>
                    <a:pt x="1308" y="1703"/>
                    <a:pt x="1338" y="1642"/>
                  </a:cubicBezTo>
                  <a:cubicBezTo>
                    <a:pt x="1551" y="1399"/>
                    <a:pt x="1582" y="1064"/>
                    <a:pt x="1430" y="791"/>
                  </a:cubicBezTo>
                  <a:cubicBezTo>
                    <a:pt x="1338" y="639"/>
                    <a:pt x="1308" y="457"/>
                    <a:pt x="1338" y="274"/>
                  </a:cubicBezTo>
                  <a:cubicBezTo>
                    <a:pt x="1369" y="183"/>
                    <a:pt x="1278" y="153"/>
                    <a:pt x="1186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982;p86">
              <a:extLst>
                <a:ext uri="{FF2B5EF4-FFF2-40B4-BE49-F238E27FC236}">
                  <a16:creationId xmlns:a16="http://schemas.microsoft.com/office/drawing/2014/main" id="{F5BA6AD8-2580-0BBC-A8E6-DDB58A54C4DF}"/>
                </a:ext>
              </a:extLst>
            </p:cNvPr>
            <p:cNvSpPr/>
            <p:nvPr/>
          </p:nvSpPr>
          <p:spPr>
            <a:xfrm>
              <a:off x="7604280" y="3921205"/>
              <a:ext cx="62119" cy="76798"/>
            </a:xfrm>
            <a:custGeom>
              <a:avLst/>
              <a:gdLst/>
              <a:ahLst/>
              <a:cxnLst/>
              <a:rect l="l" t="t" r="r" b="b"/>
              <a:pathLst>
                <a:path w="2190" h="2707" extrusionOk="0">
                  <a:moveTo>
                    <a:pt x="1916" y="305"/>
                  </a:moveTo>
                  <a:cubicBezTo>
                    <a:pt x="1703" y="335"/>
                    <a:pt x="1460" y="366"/>
                    <a:pt x="1247" y="426"/>
                  </a:cubicBezTo>
                  <a:cubicBezTo>
                    <a:pt x="1065" y="487"/>
                    <a:pt x="882" y="457"/>
                    <a:pt x="761" y="305"/>
                  </a:cubicBezTo>
                  <a:cubicBezTo>
                    <a:pt x="639" y="214"/>
                    <a:pt x="548" y="153"/>
                    <a:pt x="426" y="62"/>
                  </a:cubicBezTo>
                  <a:cubicBezTo>
                    <a:pt x="365" y="31"/>
                    <a:pt x="305" y="1"/>
                    <a:pt x="244" y="31"/>
                  </a:cubicBezTo>
                  <a:cubicBezTo>
                    <a:pt x="183" y="31"/>
                    <a:pt x="92" y="123"/>
                    <a:pt x="92" y="214"/>
                  </a:cubicBezTo>
                  <a:cubicBezTo>
                    <a:pt x="92" y="305"/>
                    <a:pt x="92" y="305"/>
                    <a:pt x="92" y="366"/>
                  </a:cubicBezTo>
                  <a:cubicBezTo>
                    <a:pt x="122" y="761"/>
                    <a:pt x="92" y="1156"/>
                    <a:pt x="1" y="1551"/>
                  </a:cubicBezTo>
                  <a:cubicBezTo>
                    <a:pt x="1" y="1612"/>
                    <a:pt x="1" y="1673"/>
                    <a:pt x="1" y="1733"/>
                  </a:cubicBezTo>
                  <a:cubicBezTo>
                    <a:pt x="1" y="1855"/>
                    <a:pt x="61" y="2068"/>
                    <a:pt x="92" y="2311"/>
                  </a:cubicBezTo>
                  <a:cubicBezTo>
                    <a:pt x="122" y="2524"/>
                    <a:pt x="305" y="2645"/>
                    <a:pt x="517" y="2676"/>
                  </a:cubicBezTo>
                  <a:cubicBezTo>
                    <a:pt x="548" y="2706"/>
                    <a:pt x="609" y="2706"/>
                    <a:pt x="639" y="2676"/>
                  </a:cubicBezTo>
                  <a:cubicBezTo>
                    <a:pt x="730" y="2615"/>
                    <a:pt x="821" y="2554"/>
                    <a:pt x="913" y="2463"/>
                  </a:cubicBezTo>
                  <a:cubicBezTo>
                    <a:pt x="1004" y="2341"/>
                    <a:pt x="1156" y="2311"/>
                    <a:pt x="1277" y="2341"/>
                  </a:cubicBezTo>
                  <a:cubicBezTo>
                    <a:pt x="1369" y="2341"/>
                    <a:pt x="1460" y="2311"/>
                    <a:pt x="1490" y="2220"/>
                  </a:cubicBezTo>
                  <a:cubicBezTo>
                    <a:pt x="1551" y="1916"/>
                    <a:pt x="1672" y="1673"/>
                    <a:pt x="1885" y="1460"/>
                  </a:cubicBezTo>
                  <a:cubicBezTo>
                    <a:pt x="1916" y="1399"/>
                    <a:pt x="1916" y="1369"/>
                    <a:pt x="1916" y="1308"/>
                  </a:cubicBezTo>
                  <a:cubicBezTo>
                    <a:pt x="1976" y="1095"/>
                    <a:pt x="2037" y="882"/>
                    <a:pt x="2098" y="670"/>
                  </a:cubicBezTo>
                  <a:cubicBezTo>
                    <a:pt x="2098" y="639"/>
                    <a:pt x="2098" y="578"/>
                    <a:pt x="2128" y="548"/>
                  </a:cubicBezTo>
                  <a:cubicBezTo>
                    <a:pt x="2189" y="396"/>
                    <a:pt x="2068" y="244"/>
                    <a:pt x="1916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983;p86">
              <a:extLst>
                <a:ext uri="{FF2B5EF4-FFF2-40B4-BE49-F238E27FC236}">
                  <a16:creationId xmlns:a16="http://schemas.microsoft.com/office/drawing/2014/main" id="{CC83F039-30B1-D4E3-5584-20C9344512FF}"/>
                </a:ext>
              </a:extLst>
            </p:cNvPr>
            <p:cNvSpPr/>
            <p:nvPr/>
          </p:nvSpPr>
          <p:spPr>
            <a:xfrm>
              <a:off x="4074563" y="2722601"/>
              <a:ext cx="165567" cy="65563"/>
            </a:xfrm>
            <a:custGeom>
              <a:avLst/>
              <a:gdLst/>
              <a:ahLst/>
              <a:cxnLst/>
              <a:rect l="l" t="t" r="r" b="b"/>
              <a:pathLst>
                <a:path w="5837" h="2311" extrusionOk="0">
                  <a:moveTo>
                    <a:pt x="5715" y="2037"/>
                  </a:moveTo>
                  <a:cubicBezTo>
                    <a:pt x="5806" y="2006"/>
                    <a:pt x="5837" y="1885"/>
                    <a:pt x="5776" y="1824"/>
                  </a:cubicBezTo>
                  <a:cubicBezTo>
                    <a:pt x="5715" y="1733"/>
                    <a:pt x="5624" y="1672"/>
                    <a:pt x="5563" y="1641"/>
                  </a:cubicBezTo>
                  <a:cubicBezTo>
                    <a:pt x="5107" y="1429"/>
                    <a:pt x="4682" y="1186"/>
                    <a:pt x="4195" y="1003"/>
                  </a:cubicBezTo>
                  <a:cubicBezTo>
                    <a:pt x="4043" y="973"/>
                    <a:pt x="3922" y="882"/>
                    <a:pt x="3770" y="821"/>
                  </a:cubicBezTo>
                  <a:cubicBezTo>
                    <a:pt x="3618" y="699"/>
                    <a:pt x="3466" y="638"/>
                    <a:pt x="3283" y="578"/>
                  </a:cubicBezTo>
                  <a:cubicBezTo>
                    <a:pt x="3192" y="547"/>
                    <a:pt x="3131" y="517"/>
                    <a:pt x="3071" y="456"/>
                  </a:cubicBezTo>
                  <a:cubicBezTo>
                    <a:pt x="2888" y="274"/>
                    <a:pt x="2615" y="182"/>
                    <a:pt x="2372" y="182"/>
                  </a:cubicBezTo>
                  <a:cubicBezTo>
                    <a:pt x="2189" y="182"/>
                    <a:pt x="2007" y="152"/>
                    <a:pt x="1855" y="61"/>
                  </a:cubicBezTo>
                  <a:cubicBezTo>
                    <a:pt x="1764" y="30"/>
                    <a:pt x="1642" y="0"/>
                    <a:pt x="1520" y="0"/>
                  </a:cubicBezTo>
                  <a:cubicBezTo>
                    <a:pt x="1217" y="61"/>
                    <a:pt x="913" y="152"/>
                    <a:pt x="609" y="243"/>
                  </a:cubicBezTo>
                  <a:cubicBezTo>
                    <a:pt x="305" y="365"/>
                    <a:pt x="183" y="638"/>
                    <a:pt x="1" y="851"/>
                  </a:cubicBezTo>
                  <a:cubicBezTo>
                    <a:pt x="1" y="851"/>
                    <a:pt x="31" y="882"/>
                    <a:pt x="31" y="882"/>
                  </a:cubicBezTo>
                  <a:cubicBezTo>
                    <a:pt x="122" y="912"/>
                    <a:pt x="213" y="912"/>
                    <a:pt x="305" y="882"/>
                  </a:cubicBezTo>
                  <a:cubicBezTo>
                    <a:pt x="639" y="760"/>
                    <a:pt x="973" y="608"/>
                    <a:pt x="1277" y="456"/>
                  </a:cubicBezTo>
                  <a:cubicBezTo>
                    <a:pt x="1368" y="395"/>
                    <a:pt x="1460" y="426"/>
                    <a:pt x="1520" y="517"/>
                  </a:cubicBezTo>
                  <a:cubicBezTo>
                    <a:pt x="1581" y="608"/>
                    <a:pt x="1672" y="699"/>
                    <a:pt x="1764" y="730"/>
                  </a:cubicBezTo>
                  <a:cubicBezTo>
                    <a:pt x="1946" y="760"/>
                    <a:pt x="2098" y="790"/>
                    <a:pt x="2250" y="821"/>
                  </a:cubicBezTo>
                  <a:cubicBezTo>
                    <a:pt x="2341" y="821"/>
                    <a:pt x="2463" y="851"/>
                    <a:pt x="2554" y="912"/>
                  </a:cubicBezTo>
                  <a:cubicBezTo>
                    <a:pt x="2767" y="1034"/>
                    <a:pt x="2979" y="1094"/>
                    <a:pt x="3223" y="1094"/>
                  </a:cubicBezTo>
                  <a:cubicBezTo>
                    <a:pt x="3314" y="1125"/>
                    <a:pt x="3435" y="1186"/>
                    <a:pt x="3466" y="1307"/>
                  </a:cubicBezTo>
                  <a:cubicBezTo>
                    <a:pt x="3557" y="1520"/>
                    <a:pt x="3770" y="1672"/>
                    <a:pt x="3983" y="1672"/>
                  </a:cubicBezTo>
                  <a:cubicBezTo>
                    <a:pt x="4013" y="1672"/>
                    <a:pt x="4043" y="1702"/>
                    <a:pt x="4043" y="1702"/>
                  </a:cubicBezTo>
                  <a:cubicBezTo>
                    <a:pt x="4135" y="1733"/>
                    <a:pt x="4135" y="1793"/>
                    <a:pt x="4104" y="1885"/>
                  </a:cubicBezTo>
                  <a:lnTo>
                    <a:pt x="4013" y="1976"/>
                  </a:lnTo>
                  <a:cubicBezTo>
                    <a:pt x="3952" y="2067"/>
                    <a:pt x="4013" y="2189"/>
                    <a:pt x="4104" y="2189"/>
                  </a:cubicBezTo>
                  <a:lnTo>
                    <a:pt x="4712" y="2189"/>
                  </a:lnTo>
                  <a:cubicBezTo>
                    <a:pt x="4986" y="2310"/>
                    <a:pt x="5350" y="2128"/>
                    <a:pt x="5715" y="203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984;p86">
              <a:extLst>
                <a:ext uri="{FF2B5EF4-FFF2-40B4-BE49-F238E27FC236}">
                  <a16:creationId xmlns:a16="http://schemas.microsoft.com/office/drawing/2014/main" id="{6EC0BE25-8939-D5EB-31D4-7D0D56736B5D}"/>
                </a:ext>
              </a:extLst>
            </p:cNvPr>
            <p:cNvSpPr/>
            <p:nvPr/>
          </p:nvSpPr>
          <p:spPr>
            <a:xfrm>
              <a:off x="6446400" y="1218707"/>
              <a:ext cx="64672" cy="77620"/>
            </a:xfrm>
            <a:custGeom>
              <a:avLst/>
              <a:gdLst/>
              <a:ahLst/>
              <a:cxnLst/>
              <a:rect l="l" t="t" r="r" b="b"/>
              <a:pathLst>
                <a:path w="2280" h="2736" extrusionOk="0">
                  <a:moveTo>
                    <a:pt x="274" y="1125"/>
                  </a:moveTo>
                  <a:cubicBezTo>
                    <a:pt x="274" y="1155"/>
                    <a:pt x="274" y="1186"/>
                    <a:pt x="274" y="1246"/>
                  </a:cubicBezTo>
                  <a:cubicBezTo>
                    <a:pt x="274" y="1338"/>
                    <a:pt x="274" y="1429"/>
                    <a:pt x="274" y="1520"/>
                  </a:cubicBezTo>
                  <a:cubicBezTo>
                    <a:pt x="335" y="1763"/>
                    <a:pt x="365" y="2006"/>
                    <a:pt x="426" y="2249"/>
                  </a:cubicBezTo>
                  <a:cubicBezTo>
                    <a:pt x="487" y="2432"/>
                    <a:pt x="578" y="2584"/>
                    <a:pt x="699" y="2705"/>
                  </a:cubicBezTo>
                  <a:cubicBezTo>
                    <a:pt x="730" y="2736"/>
                    <a:pt x="791" y="2736"/>
                    <a:pt x="821" y="2736"/>
                  </a:cubicBezTo>
                  <a:cubicBezTo>
                    <a:pt x="851" y="2736"/>
                    <a:pt x="912" y="2705"/>
                    <a:pt x="943" y="2675"/>
                  </a:cubicBezTo>
                  <a:cubicBezTo>
                    <a:pt x="1125" y="2371"/>
                    <a:pt x="1398" y="2158"/>
                    <a:pt x="1702" y="2006"/>
                  </a:cubicBezTo>
                  <a:cubicBezTo>
                    <a:pt x="1824" y="1946"/>
                    <a:pt x="1946" y="1824"/>
                    <a:pt x="2067" y="1702"/>
                  </a:cubicBezTo>
                  <a:cubicBezTo>
                    <a:pt x="2158" y="1642"/>
                    <a:pt x="2219" y="1550"/>
                    <a:pt x="2250" y="1429"/>
                  </a:cubicBezTo>
                  <a:cubicBezTo>
                    <a:pt x="2280" y="1368"/>
                    <a:pt x="2280" y="1307"/>
                    <a:pt x="2250" y="1246"/>
                  </a:cubicBezTo>
                  <a:cubicBezTo>
                    <a:pt x="2219" y="1125"/>
                    <a:pt x="2158" y="1034"/>
                    <a:pt x="2098" y="942"/>
                  </a:cubicBezTo>
                  <a:cubicBezTo>
                    <a:pt x="2037" y="790"/>
                    <a:pt x="1915" y="669"/>
                    <a:pt x="1763" y="638"/>
                  </a:cubicBezTo>
                  <a:cubicBezTo>
                    <a:pt x="1550" y="547"/>
                    <a:pt x="1338" y="456"/>
                    <a:pt x="1155" y="335"/>
                  </a:cubicBezTo>
                  <a:cubicBezTo>
                    <a:pt x="943" y="274"/>
                    <a:pt x="730" y="183"/>
                    <a:pt x="547" y="61"/>
                  </a:cubicBezTo>
                  <a:cubicBezTo>
                    <a:pt x="456" y="31"/>
                    <a:pt x="365" y="0"/>
                    <a:pt x="274" y="0"/>
                  </a:cubicBezTo>
                  <a:cubicBezTo>
                    <a:pt x="243" y="0"/>
                    <a:pt x="183" y="0"/>
                    <a:pt x="152" y="61"/>
                  </a:cubicBezTo>
                  <a:cubicBezTo>
                    <a:pt x="31" y="243"/>
                    <a:pt x="0" y="487"/>
                    <a:pt x="91" y="699"/>
                  </a:cubicBezTo>
                  <a:cubicBezTo>
                    <a:pt x="183" y="821"/>
                    <a:pt x="213" y="973"/>
                    <a:pt x="274" y="112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985;p86">
              <a:extLst>
                <a:ext uri="{FF2B5EF4-FFF2-40B4-BE49-F238E27FC236}">
                  <a16:creationId xmlns:a16="http://schemas.microsoft.com/office/drawing/2014/main" id="{1F3D5C37-01BB-D7A0-0255-9EDCDB98C811}"/>
                </a:ext>
              </a:extLst>
            </p:cNvPr>
            <p:cNvSpPr/>
            <p:nvPr/>
          </p:nvSpPr>
          <p:spPr>
            <a:xfrm>
              <a:off x="7356853" y="2963179"/>
              <a:ext cx="77607" cy="75039"/>
            </a:xfrm>
            <a:custGeom>
              <a:avLst/>
              <a:gdLst/>
              <a:ahLst/>
              <a:cxnLst/>
              <a:rect l="l" t="t" r="r" b="b"/>
              <a:pathLst>
                <a:path w="2736" h="2645" extrusionOk="0">
                  <a:moveTo>
                    <a:pt x="2006" y="31"/>
                  </a:moveTo>
                  <a:cubicBezTo>
                    <a:pt x="1976" y="31"/>
                    <a:pt x="1976" y="61"/>
                    <a:pt x="1976" y="92"/>
                  </a:cubicBezTo>
                  <a:cubicBezTo>
                    <a:pt x="1945" y="213"/>
                    <a:pt x="1915" y="335"/>
                    <a:pt x="1854" y="456"/>
                  </a:cubicBezTo>
                  <a:cubicBezTo>
                    <a:pt x="1763" y="578"/>
                    <a:pt x="1672" y="639"/>
                    <a:pt x="1550" y="730"/>
                  </a:cubicBezTo>
                  <a:cubicBezTo>
                    <a:pt x="1490" y="791"/>
                    <a:pt x="1459" y="821"/>
                    <a:pt x="1398" y="882"/>
                  </a:cubicBezTo>
                  <a:cubicBezTo>
                    <a:pt x="1368" y="912"/>
                    <a:pt x="1307" y="973"/>
                    <a:pt x="1246" y="1003"/>
                  </a:cubicBezTo>
                  <a:cubicBezTo>
                    <a:pt x="1186" y="1064"/>
                    <a:pt x="1125" y="1003"/>
                    <a:pt x="1094" y="973"/>
                  </a:cubicBezTo>
                  <a:cubicBezTo>
                    <a:pt x="942" y="791"/>
                    <a:pt x="851" y="730"/>
                    <a:pt x="638" y="973"/>
                  </a:cubicBezTo>
                  <a:cubicBezTo>
                    <a:pt x="517" y="1064"/>
                    <a:pt x="395" y="1155"/>
                    <a:pt x="243" y="1216"/>
                  </a:cubicBezTo>
                  <a:cubicBezTo>
                    <a:pt x="91" y="1307"/>
                    <a:pt x="0" y="1459"/>
                    <a:pt x="31" y="1642"/>
                  </a:cubicBezTo>
                  <a:cubicBezTo>
                    <a:pt x="31" y="1642"/>
                    <a:pt x="31" y="1672"/>
                    <a:pt x="31" y="1672"/>
                  </a:cubicBezTo>
                  <a:cubicBezTo>
                    <a:pt x="31" y="1733"/>
                    <a:pt x="31" y="1763"/>
                    <a:pt x="61" y="1794"/>
                  </a:cubicBezTo>
                  <a:cubicBezTo>
                    <a:pt x="122" y="1824"/>
                    <a:pt x="152" y="1794"/>
                    <a:pt x="183" y="1763"/>
                  </a:cubicBezTo>
                  <a:cubicBezTo>
                    <a:pt x="274" y="1703"/>
                    <a:pt x="334" y="1642"/>
                    <a:pt x="395" y="1581"/>
                  </a:cubicBezTo>
                  <a:cubicBezTo>
                    <a:pt x="578" y="1611"/>
                    <a:pt x="790" y="1611"/>
                    <a:pt x="973" y="1551"/>
                  </a:cubicBezTo>
                  <a:cubicBezTo>
                    <a:pt x="1034" y="1520"/>
                    <a:pt x="1186" y="1642"/>
                    <a:pt x="1186" y="1703"/>
                  </a:cubicBezTo>
                  <a:cubicBezTo>
                    <a:pt x="1186" y="1763"/>
                    <a:pt x="1186" y="1885"/>
                    <a:pt x="1186" y="1976"/>
                  </a:cubicBezTo>
                  <a:cubicBezTo>
                    <a:pt x="1186" y="2250"/>
                    <a:pt x="1368" y="2493"/>
                    <a:pt x="1642" y="2554"/>
                  </a:cubicBezTo>
                  <a:cubicBezTo>
                    <a:pt x="1763" y="2614"/>
                    <a:pt x="1885" y="2614"/>
                    <a:pt x="1976" y="2645"/>
                  </a:cubicBezTo>
                  <a:cubicBezTo>
                    <a:pt x="2067" y="2614"/>
                    <a:pt x="2128" y="2584"/>
                    <a:pt x="2158" y="2554"/>
                  </a:cubicBezTo>
                  <a:cubicBezTo>
                    <a:pt x="2219" y="2493"/>
                    <a:pt x="2249" y="2371"/>
                    <a:pt x="2219" y="2280"/>
                  </a:cubicBezTo>
                  <a:cubicBezTo>
                    <a:pt x="2189" y="2159"/>
                    <a:pt x="2097" y="2037"/>
                    <a:pt x="2158" y="1915"/>
                  </a:cubicBezTo>
                  <a:cubicBezTo>
                    <a:pt x="2158" y="1885"/>
                    <a:pt x="2219" y="1855"/>
                    <a:pt x="2249" y="1855"/>
                  </a:cubicBezTo>
                  <a:cubicBezTo>
                    <a:pt x="2280" y="1855"/>
                    <a:pt x="2310" y="1915"/>
                    <a:pt x="2341" y="1946"/>
                  </a:cubicBezTo>
                  <a:cubicBezTo>
                    <a:pt x="2432" y="2067"/>
                    <a:pt x="2432" y="2067"/>
                    <a:pt x="2523" y="1976"/>
                  </a:cubicBezTo>
                  <a:cubicBezTo>
                    <a:pt x="2675" y="1855"/>
                    <a:pt x="2736" y="1672"/>
                    <a:pt x="2675" y="1490"/>
                  </a:cubicBezTo>
                  <a:cubicBezTo>
                    <a:pt x="2614" y="1277"/>
                    <a:pt x="2553" y="1064"/>
                    <a:pt x="2523" y="821"/>
                  </a:cubicBezTo>
                  <a:cubicBezTo>
                    <a:pt x="2493" y="700"/>
                    <a:pt x="2432" y="578"/>
                    <a:pt x="2341" y="487"/>
                  </a:cubicBezTo>
                  <a:cubicBezTo>
                    <a:pt x="2219" y="396"/>
                    <a:pt x="2128" y="244"/>
                    <a:pt x="2067" y="92"/>
                  </a:cubicBezTo>
                  <a:cubicBezTo>
                    <a:pt x="2067" y="61"/>
                    <a:pt x="2037" y="0"/>
                    <a:pt x="200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986;p86">
              <a:extLst>
                <a:ext uri="{FF2B5EF4-FFF2-40B4-BE49-F238E27FC236}">
                  <a16:creationId xmlns:a16="http://schemas.microsoft.com/office/drawing/2014/main" id="{69DA9A6C-11B4-49B5-5339-79C2A4D2C153}"/>
                </a:ext>
              </a:extLst>
            </p:cNvPr>
            <p:cNvSpPr/>
            <p:nvPr/>
          </p:nvSpPr>
          <p:spPr>
            <a:xfrm>
              <a:off x="4236668" y="2778632"/>
              <a:ext cx="95704" cy="43151"/>
            </a:xfrm>
            <a:custGeom>
              <a:avLst/>
              <a:gdLst/>
              <a:ahLst/>
              <a:cxnLst/>
              <a:rect l="l" t="t" r="r" b="b"/>
              <a:pathLst>
                <a:path w="3374" h="1521" extrusionOk="0">
                  <a:moveTo>
                    <a:pt x="274" y="1247"/>
                  </a:moveTo>
                  <a:cubicBezTo>
                    <a:pt x="395" y="1247"/>
                    <a:pt x="547" y="1217"/>
                    <a:pt x="669" y="1217"/>
                  </a:cubicBezTo>
                  <a:cubicBezTo>
                    <a:pt x="821" y="1217"/>
                    <a:pt x="973" y="1217"/>
                    <a:pt x="1125" y="1247"/>
                  </a:cubicBezTo>
                  <a:cubicBezTo>
                    <a:pt x="1277" y="1277"/>
                    <a:pt x="1337" y="1429"/>
                    <a:pt x="1459" y="1490"/>
                  </a:cubicBezTo>
                  <a:cubicBezTo>
                    <a:pt x="1489" y="1521"/>
                    <a:pt x="1550" y="1521"/>
                    <a:pt x="1581" y="1490"/>
                  </a:cubicBezTo>
                  <a:cubicBezTo>
                    <a:pt x="1611" y="1490"/>
                    <a:pt x="1641" y="1460"/>
                    <a:pt x="1672" y="1399"/>
                  </a:cubicBezTo>
                  <a:cubicBezTo>
                    <a:pt x="1763" y="1247"/>
                    <a:pt x="1945" y="1156"/>
                    <a:pt x="2128" y="1186"/>
                  </a:cubicBezTo>
                  <a:cubicBezTo>
                    <a:pt x="2189" y="1217"/>
                    <a:pt x="2280" y="1217"/>
                    <a:pt x="2341" y="1186"/>
                  </a:cubicBezTo>
                  <a:cubicBezTo>
                    <a:pt x="2584" y="1065"/>
                    <a:pt x="2857" y="1034"/>
                    <a:pt x="3131" y="1125"/>
                  </a:cubicBezTo>
                  <a:cubicBezTo>
                    <a:pt x="3161" y="1125"/>
                    <a:pt x="3222" y="1125"/>
                    <a:pt x="3252" y="1095"/>
                  </a:cubicBezTo>
                  <a:cubicBezTo>
                    <a:pt x="3313" y="1065"/>
                    <a:pt x="3344" y="1004"/>
                    <a:pt x="3374" y="943"/>
                  </a:cubicBezTo>
                  <a:cubicBezTo>
                    <a:pt x="3374" y="913"/>
                    <a:pt x="3374" y="852"/>
                    <a:pt x="3344" y="852"/>
                  </a:cubicBezTo>
                  <a:cubicBezTo>
                    <a:pt x="3070" y="669"/>
                    <a:pt x="2857" y="518"/>
                    <a:pt x="2614" y="305"/>
                  </a:cubicBezTo>
                  <a:cubicBezTo>
                    <a:pt x="2553" y="274"/>
                    <a:pt x="2462" y="214"/>
                    <a:pt x="2371" y="214"/>
                  </a:cubicBezTo>
                  <a:cubicBezTo>
                    <a:pt x="2067" y="92"/>
                    <a:pt x="1763" y="92"/>
                    <a:pt x="1459" y="183"/>
                  </a:cubicBezTo>
                  <a:cubicBezTo>
                    <a:pt x="1337" y="214"/>
                    <a:pt x="1216" y="183"/>
                    <a:pt x="1125" y="92"/>
                  </a:cubicBezTo>
                  <a:cubicBezTo>
                    <a:pt x="1094" y="62"/>
                    <a:pt x="1064" y="62"/>
                    <a:pt x="1003" y="31"/>
                  </a:cubicBezTo>
                  <a:cubicBezTo>
                    <a:pt x="912" y="1"/>
                    <a:pt x="821" y="31"/>
                    <a:pt x="730" y="153"/>
                  </a:cubicBezTo>
                  <a:cubicBezTo>
                    <a:pt x="699" y="214"/>
                    <a:pt x="699" y="305"/>
                    <a:pt x="760" y="335"/>
                  </a:cubicBezTo>
                  <a:cubicBezTo>
                    <a:pt x="912" y="426"/>
                    <a:pt x="912" y="609"/>
                    <a:pt x="942" y="761"/>
                  </a:cubicBezTo>
                  <a:cubicBezTo>
                    <a:pt x="973" y="821"/>
                    <a:pt x="942" y="852"/>
                    <a:pt x="821" y="791"/>
                  </a:cubicBezTo>
                  <a:cubicBezTo>
                    <a:pt x="699" y="761"/>
                    <a:pt x="669" y="852"/>
                    <a:pt x="578" y="852"/>
                  </a:cubicBezTo>
                  <a:cubicBezTo>
                    <a:pt x="426" y="882"/>
                    <a:pt x="243" y="913"/>
                    <a:pt x="61" y="943"/>
                  </a:cubicBezTo>
                  <a:cubicBezTo>
                    <a:pt x="30" y="943"/>
                    <a:pt x="0" y="1004"/>
                    <a:pt x="0" y="1034"/>
                  </a:cubicBezTo>
                  <a:cubicBezTo>
                    <a:pt x="30" y="1156"/>
                    <a:pt x="152" y="1217"/>
                    <a:pt x="274" y="124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987;p86">
              <a:extLst>
                <a:ext uri="{FF2B5EF4-FFF2-40B4-BE49-F238E27FC236}">
                  <a16:creationId xmlns:a16="http://schemas.microsoft.com/office/drawing/2014/main" id="{64159770-C795-6B67-2D61-1A8528BCE58F}"/>
                </a:ext>
              </a:extLst>
            </p:cNvPr>
            <p:cNvSpPr/>
            <p:nvPr/>
          </p:nvSpPr>
          <p:spPr>
            <a:xfrm>
              <a:off x="4451333" y="1506719"/>
              <a:ext cx="49185" cy="48314"/>
            </a:xfrm>
            <a:custGeom>
              <a:avLst/>
              <a:gdLst/>
              <a:ahLst/>
              <a:cxnLst/>
              <a:rect l="l" t="t" r="r" b="b"/>
              <a:pathLst>
                <a:path w="1734" h="1703" extrusionOk="0">
                  <a:moveTo>
                    <a:pt x="31" y="669"/>
                  </a:moveTo>
                  <a:cubicBezTo>
                    <a:pt x="92" y="821"/>
                    <a:pt x="92" y="973"/>
                    <a:pt x="31" y="1125"/>
                  </a:cubicBezTo>
                  <a:cubicBezTo>
                    <a:pt x="1" y="1368"/>
                    <a:pt x="213" y="1611"/>
                    <a:pt x="457" y="1611"/>
                  </a:cubicBezTo>
                  <a:cubicBezTo>
                    <a:pt x="609" y="1611"/>
                    <a:pt x="730" y="1550"/>
                    <a:pt x="852" y="1550"/>
                  </a:cubicBezTo>
                  <a:cubicBezTo>
                    <a:pt x="943" y="1520"/>
                    <a:pt x="1064" y="1581"/>
                    <a:pt x="1125" y="1642"/>
                  </a:cubicBezTo>
                  <a:lnTo>
                    <a:pt x="1581" y="1702"/>
                  </a:lnTo>
                  <a:cubicBezTo>
                    <a:pt x="1642" y="1672"/>
                    <a:pt x="1703" y="1642"/>
                    <a:pt x="1733" y="1550"/>
                  </a:cubicBezTo>
                  <a:cubicBezTo>
                    <a:pt x="1703" y="1307"/>
                    <a:pt x="1672" y="1064"/>
                    <a:pt x="1612" y="791"/>
                  </a:cubicBezTo>
                  <a:cubicBezTo>
                    <a:pt x="1581" y="547"/>
                    <a:pt x="1368" y="365"/>
                    <a:pt x="1125" y="304"/>
                  </a:cubicBezTo>
                  <a:cubicBezTo>
                    <a:pt x="882" y="243"/>
                    <a:pt x="639" y="183"/>
                    <a:pt x="426" y="31"/>
                  </a:cubicBezTo>
                  <a:cubicBezTo>
                    <a:pt x="335" y="0"/>
                    <a:pt x="244" y="31"/>
                    <a:pt x="213" y="122"/>
                  </a:cubicBezTo>
                  <a:lnTo>
                    <a:pt x="31" y="395"/>
                  </a:lnTo>
                  <a:cubicBezTo>
                    <a:pt x="31" y="487"/>
                    <a:pt x="31" y="578"/>
                    <a:pt x="31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988;p86">
              <a:extLst>
                <a:ext uri="{FF2B5EF4-FFF2-40B4-BE49-F238E27FC236}">
                  <a16:creationId xmlns:a16="http://schemas.microsoft.com/office/drawing/2014/main" id="{DBAAE4B3-0946-17AB-D670-E37F53569C0A}"/>
                </a:ext>
              </a:extLst>
            </p:cNvPr>
            <p:cNvSpPr/>
            <p:nvPr/>
          </p:nvSpPr>
          <p:spPr>
            <a:xfrm>
              <a:off x="4453063" y="15187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989;p86">
              <a:extLst>
                <a:ext uri="{FF2B5EF4-FFF2-40B4-BE49-F238E27FC236}">
                  <a16:creationId xmlns:a16="http://schemas.microsoft.com/office/drawing/2014/main" id="{091079C4-73BC-1F13-CD00-D6B251A022E7}"/>
                </a:ext>
              </a:extLst>
            </p:cNvPr>
            <p:cNvSpPr/>
            <p:nvPr/>
          </p:nvSpPr>
          <p:spPr>
            <a:xfrm>
              <a:off x="6679190" y="2966640"/>
              <a:ext cx="38803" cy="65563"/>
            </a:xfrm>
            <a:custGeom>
              <a:avLst/>
              <a:gdLst/>
              <a:ahLst/>
              <a:cxnLst/>
              <a:rect l="l" t="t" r="r" b="b"/>
              <a:pathLst>
                <a:path w="1368" h="2311" extrusionOk="0">
                  <a:moveTo>
                    <a:pt x="426" y="61"/>
                  </a:moveTo>
                  <a:cubicBezTo>
                    <a:pt x="365" y="30"/>
                    <a:pt x="304" y="0"/>
                    <a:pt x="243" y="0"/>
                  </a:cubicBezTo>
                  <a:cubicBezTo>
                    <a:pt x="182" y="0"/>
                    <a:pt x="152" y="0"/>
                    <a:pt x="152" y="61"/>
                  </a:cubicBezTo>
                  <a:cubicBezTo>
                    <a:pt x="152" y="122"/>
                    <a:pt x="213" y="182"/>
                    <a:pt x="182" y="243"/>
                  </a:cubicBezTo>
                  <a:cubicBezTo>
                    <a:pt x="91" y="486"/>
                    <a:pt x="31" y="760"/>
                    <a:pt x="0" y="1003"/>
                  </a:cubicBezTo>
                  <a:cubicBezTo>
                    <a:pt x="0" y="1368"/>
                    <a:pt x="61" y="1733"/>
                    <a:pt x="182" y="2067"/>
                  </a:cubicBezTo>
                  <a:cubicBezTo>
                    <a:pt x="274" y="2219"/>
                    <a:pt x="426" y="2310"/>
                    <a:pt x="578" y="2280"/>
                  </a:cubicBezTo>
                  <a:cubicBezTo>
                    <a:pt x="1064" y="2249"/>
                    <a:pt x="1368" y="1763"/>
                    <a:pt x="1216" y="1307"/>
                  </a:cubicBezTo>
                  <a:cubicBezTo>
                    <a:pt x="1034" y="821"/>
                    <a:pt x="760" y="426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990;p86">
              <a:extLst>
                <a:ext uri="{FF2B5EF4-FFF2-40B4-BE49-F238E27FC236}">
                  <a16:creationId xmlns:a16="http://schemas.microsoft.com/office/drawing/2014/main" id="{580FED3C-EF36-A95B-8ED7-342B0932A1F1}"/>
                </a:ext>
              </a:extLst>
            </p:cNvPr>
            <p:cNvSpPr/>
            <p:nvPr/>
          </p:nvSpPr>
          <p:spPr>
            <a:xfrm>
              <a:off x="4367713" y="1241971"/>
              <a:ext cx="39683" cy="54357"/>
            </a:xfrm>
            <a:custGeom>
              <a:avLst/>
              <a:gdLst/>
              <a:ahLst/>
              <a:cxnLst/>
              <a:rect l="l" t="t" r="r" b="b"/>
              <a:pathLst>
                <a:path w="1399" h="1916" extrusionOk="0">
                  <a:moveTo>
                    <a:pt x="61" y="1673"/>
                  </a:moveTo>
                  <a:cubicBezTo>
                    <a:pt x="61" y="1764"/>
                    <a:pt x="152" y="1825"/>
                    <a:pt x="243" y="1855"/>
                  </a:cubicBezTo>
                  <a:cubicBezTo>
                    <a:pt x="487" y="1916"/>
                    <a:pt x="730" y="1916"/>
                    <a:pt x="973" y="1885"/>
                  </a:cubicBezTo>
                  <a:cubicBezTo>
                    <a:pt x="1034" y="1855"/>
                    <a:pt x="1094" y="1825"/>
                    <a:pt x="1125" y="1764"/>
                  </a:cubicBezTo>
                  <a:cubicBezTo>
                    <a:pt x="1186" y="1642"/>
                    <a:pt x="1186" y="1521"/>
                    <a:pt x="1277" y="1429"/>
                  </a:cubicBezTo>
                  <a:lnTo>
                    <a:pt x="1277" y="1429"/>
                  </a:lnTo>
                  <a:cubicBezTo>
                    <a:pt x="1277" y="1399"/>
                    <a:pt x="1277" y="1399"/>
                    <a:pt x="1277" y="1369"/>
                  </a:cubicBezTo>
                  <a:lnTo>
                    <a:pt x="1277" y="1369"/>
                  </a:lnTo>
                  <a:cubicBezTo>
                    <a:pt x="1398" y="1247"/>
                    <a:pt x="1398" y="1034"/>
                    <a:pt x="1277" y="882"/>
                  </a:cubicBezTo>
                  <a:cubicBezTo>
                    <a:pt x="1155" y="700"/>
                    <a:pt x="1034" y="487"/>
                    <a:pt x="973" y="274"/>
                  </a:cubicBezTo>
                  <a:cubicBezTo>
                    <a:pt x="942" y="214"/>
                    <a:pt x="882" y="153"/>
                    <a:pt x="851" y="92"/>
                  </a:cubicBezTo>
                  <a:cubicBezTo>
                    <a:pt x="791" y="31"/>
                    <a:pt x="639" y="1"/>
                    <a:pt x="547" y="62"/>
                  </a:cubicBezTo>
                  <a:cubicBezTo>
                    <a:pt x="274" y="274"/>
                    <a:pt x="122" y="609"/>
                    <a:pt x="122" y="943"/>
                  </a:cubicBezTo>
                  <a:cubicBezTo>
                    <a:pt x="122" y="1065"/>
                    <a:pt x="61" y="1217"/>
                    <a:pt x="0" y="1308"/>
                  </a:cubicBezTo>
                  <a:cubicBezTo>
                    <a:pt x="0" y="1429"/>
                    <a:pt x="0" y="1551"/>
                    <a:pt x="61" y="16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991;p86">
              <a:extLst>
                <a:ext uri="{FF2B5EF4-FFF2-40B4-BE49-F238E27FC236}">
                  <a16:creationId xmlns:a16="http://schemas.microsoft.com/office/drawing/2014/main" id="{BA157258-0F5D-9EB0-810C-63002CE17F35}"/>
                </a:ext>
              </a:extLst>
            </p:cNvPr>
            <p:cNvSpPr/>
            <p:nvPr/>
          </p:nvSpPr>
          <p:spPr>
            <a:xfrm>
              <a:off x="5868750" y="1270426"/>
              <a:ext cx="43994" cy="53506"/>
            </a:xfrm>
            <a:custGeom>
              <a:avLst/>
              <a:gdLst/>
              <a:ahLst/>
              <a:cxnLst/>
              <a:rect l="l" t="t" r="r" b="b"/>
              <a:pathLst>
                <a:path w="1551" h="1886" extrusionOk="0">
                  <a:moveTo>
                    <a:pt x="243" y="822"/>
                  </a:moveTo>
                  <a:cubicBezTo>
                    <a:pt x="61" y="822"/>
                    <a:pt x="0" y="974"/>
                    <a:pt x="0" y="1126"/>
                  </a:cubicBezTo>
                  <a:cubicBezTo>
                    <a:pt x="183" y="1156"/>
                    <a:pt x="183" y="1156"/>
                    <a:pt x="152" y="1308"/>
                  </a:cubicBezTo>
                  <a:cubicBezTo>
                    <a:pt x="152" y="1369"/>
                    <a:pt x="122" y="1430"/>
                    <a:pt x="122" y="1521"/>
                  </a:cubicBezTo>
                  <a:cubicBezTo>
                    <a:pt x="122" y="1673"/>
                    <a:pt x="243" y="1825"/>
                    <a:pt x="395" y="1825"/>
                  </a:cubicBezTo>
                  <a:cubicBezTo>
                    <a:pt x="486" y="1825"/>
                    <a:pt x="547" y="1855"/>
                    <a:pt x="608" y="1885"/>
                  </a:cubicBezTo>
                  <a:cubicBezTo>
                    <a:pt x="699" y="1885"/>
                    <a:pt x="790" y="1825"/>
                    <a:pt x="821" y="1764"/>
                  </a:cubicBezTo>
                  <a:cubicBezTo>
                    <a:pt x="912" y="1673"/>
                    <a:pt x="942" y="1581"/>
                    <a:pt x="973" y="1460"/>
                  </a:cubicBezTo>
                  <a:cubicBezTo>
                    <a:pt x="973" y="1369"/>
                    <a:pt x="1003" y="1278"/>
                    <a:pt x="1064" y="1217"/>
                  </a:cubicBezTo>
                  <a:cubicBezTo>
                    <a:pt x="1246" y="1095"/>
                    <a:pt x="1277" y="852"/>
                    <a:pt x="1459" y="730"/>
                  </a:cubicBezTo>
                  <a:cubicBezTo>
                    <a:pt x="1550" y="639"/>
                    <a:pt x="1550" y="518"/>
                    <a:pt x="1490" y="426"/>
                  </a:cubicBezTo>
                  <a:cubicBezTo>
                    <a:pt x="1368" y="305"/>
                    <a:pt x="1277" y="183"/>
                    <a:pt x="1186" y="31"/>
                  </a:cubicBezTo>
                  <a:cubicBezTo>
                    <a:pt x="1155" y="31"/>
                    <a:pt x="1094" y="1"/>
                    <a:pt x="1064" y="31"/>
                  </a:cubicBezTo>
                  <a:cubicBezTo>
                    <a:pt x="851" y="62"/>
                    <a:pt x="790" y="123"/>
                    <a:pt x="790" y="335"/>
                  </a:cubicBezTo>
                  <a:cubicBezTo>
                    <a:pt x="790" y="487"/>
                    <a:pt x="699" y="639"/>
                    <a:pt x="547" y="730"/>
                  </a:cubicBezTo>
                  <a:lnTo>
                    <a:pt x="547" y="730"/>
                  </a:lnTo>
                  <a:lnTo>
                    <a:pt x="547" y="730"/>
                  </a:lnTo>
                  <a:cubicBezTo>
                    <a:pt x="456" y="791"/>
                    <a:pt x="365" y="822"/>
                    <a:pt x="243" y="8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992;p86">
              <a:extLst>
                <a:ext uri="{FF2B5EF4-FFF2-40B4-BE49-F238E27FC236}">
                  <a16:creationId xmlns:a16="http://schemas.microsoft.com/office/drawing/2014/main" id="{FE989062-A404-2713-CBF5-69308BFBC168}"/>
                </a:ext>
              </a:extLst>
            </p:cNvPr>
            <p:cNvSpPr/>
            <p:nvPr/>
          </p:nvSpPr>
          <p:spPr>
            <a:xfrm>
              <a:off x="7302535" y="2688954"/>
              <a:ext cx="28478" cy="65563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760" y="31"/>
                  </a:moveTo>
                  <a:cubicBezTo>
                    <a:pt x="730" y="1"/>
                    <a:pt x="669" y="1"/>
                    <a:pt x="639" y="31"/>
                  </a:cubicBezTo>
                  <a:cubicBezTo>
                    <a:pt x="517" y="92"/>
                    <a:pt x="426" y="213"/>
                    <a:pt x="335" y="305"/>
                  </a:cubicBezTo>
                  <a:cubicBezTo>
                    <a:pt x="274" y="457"/>
                    <a:pt x="213" y="609"/>
                    <a:pt x="152" y="730"/>
                  </a:cubicBezTo>
                  <a:cubicBezTo>
                    <a:pt x="61" y="913"/>
                    <a:pt x="31" y="1064"/>
                    <a:pt x="31" y="1247"/>
                  </a:cubicBezTo>
                  <a:cubicBezTo>
                    <a:pt x="0" y="1551"/>
                    <a:pt x="122" y="1855"/>
                    <a:pt x="335" y="2068"/>
                  </a:cubicBezTo>
                  <a:cubicBezTo>
                    <a:pt x="426" y="2128"/>
                    <a:pt x="487" y="2189"/>
                    <a:pt x="517" y="2250"/>
                  </a:cubicBezTo>
                  <a:cubicBezTo>
                    <a:pt x="578" y="2311"/>
                    <a:pt x="608" y="2250"/>
                    <a:pt x="639" y="2220"/>
                  </a:cubicBezTo>
                  <a:cubicBezTo>
                    <a:pt x="639" y="2098"/>
                    <a:pt x="669" y="2007"/>
                    <a:pt x="730" y="1885"/>
                  </a:cubicBezTo>
                  <a:cubicBezTo>
                    <a:pt x="851" y="1642"/>
                    <a:pt x="942" y="1338"/>
                    <a:pt x="942" y="1034"/>
                  </a:cubicBezTo>
                  <a:cubicBezTo>
                    <a:pt x="942" y="821"/>
                    <a:pt x="973" y="578"/>
                    <a:pt x="1003" y="365"/>
                  </a:cubicBezTo>
                  <a:cubicBezTo>
                    <a:pt x="1003" y="213"/>
                    <a:pt x="912" y="61"/>
                    <a:pt x="76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993;p86">
              <a:extLst>
                <a:ext uri="{FF2B5EF4-FFF2-40B4-BE49-F238E27FC236}">
                  <a16:creationId xmlns:a16="http://schemas.microsoft.com/office/drawing/2014/main" id="{E4D0F70D-C444-F9B6-3984-2420DC1E061E}"/>
                </a:ext>
              </a:extLst>
            </p:cNvPr>
            <p:cNvSpPr/>
            <p:nvPr/>
          </p:nvSpPr>
          <p:spPr>
            <a:xfrm>
              <a:off x="5934273" y="1223019"/>
              <a:ext cx="43115" cy="5952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304" y="1490"/>
                  </a:moveTo>
                  <a:cubicBezTo>
                    <a:pt x="335" y="1520"/>
                    <a:pt x="365" y="1550"/>
                    <a:pt x="395" y="1581"/>
                  </a:cubicBezTo>
                  <a:lnTo>
                    <a:pt x="426" y="1581"/>
                  </a:lnTo>
                  <a:lnTo>
                    <a:pt x="426" y="1611"/>
                  </a:lnTo>
                  <a:lnTo>
                    <a:pt x="395" y="1611"/>
                  </a:lnTo>
                  <a:lnTo>
                    <a:pt x="395" y="1611"/>
                  </a:lnTo>
                  <a:cubicBezTo>
                    <a:pt x="304" y="1611"/>
                    <a:pt x="243" y="1642"/>
                    <a:pt x="152" y="1672"/>
                  </a:cubicBezTo>
                  <a:cubicBezTo>
                    <a:pt x="122" y="1702"/>
                    <a:pt x="91" y="1733"/>
                    <a:pt x="91" y="1794"/>
                  </a:cubicBezTo>
                  <a:cubicBezTo>
                    <a:pt x="91" y="1824"/>
                    <a:pt x="122" y="1854"/>
                    <a:pt x="152" y="1885"/>
                  </a:cubicBezTo>
                  <a:cubicBezTo>
                    <a:pt x="335" y="2006"/>
                    <a:pt x="547" y="1945"/>
                    <a:pt x="730" y="2067"/>
                  </a:cubicBezTo>
                  <a:cubicBezTo>
                    <a:pt x="760" y="2097"/>
                    <a:pt x="851" y="2067"/>
                    <a:pt x="912" y="2067"/>
                  </a:cubicBezTo>
                  <a:cubicBezTo>
                    <a:pt x="973" y="2067"/>
                    <a:pt x="1034" y="2037"/>
                    <a:pt x="1034" y="2006"/>
                  </a:cubicBezTo>
                  <a:cubicBezTo>
                    <a:pt x="1094" y="1794"/>
                    <a:pt x="1277" y="1702"/>
                    <a:pt x="1429" y="1581"/>
                  </a:cubicBezTo>
                  <a:cubicBezTo>
                    <a:pt x="1520" y="1490"/>
                    <a:pt x="1520" y="1398"/>
                    <a:pt x="1429" y="1277"/>
                  </a:cubicBezTo>
                  <a:cubicBezTo>
                    <a:pt x="1398" y="1246"/>
                    <a:pt x="1398" y="1246"/>
                    <a:pt x="1368" y="1246"/>
                  </a:cubicBezTo>
                  <a:lnTo>
                    <a:pt x="1368" y="1246"/>
                  </a:lnTo>
                  <a:lnTo>
                    <a:pt x="1368" y="1246"/>
                  </a:lnTo>
                  <a:lnTo>
                    <a:pt x="1368" y="1246"/>
                  </a:lnTo>
                  <a:cubicBezTo>
                    <a:pt x="1338" y="1246"/>
                    <a:pt x="1277" y="1246"/>
                    <a:pt x="1246" y="1246"/>
                  </a:cubicBezTo>
                  <a:lnTo>
                    <a:pt x="1246" y="1246"/>
                  </a:lnTo>
                  <a:lnTo>
                    <a:pt x="1246" y="1246"/>
                  </a:lnTo>
                  <a:lnTo>
                    <a:pt x="1246" y="1246"/>
                  </a:lnTo>
                  <a:cubicBezTo>
                    <a:pt x="1155" y="1216"/>
                    <a:pt x="1064" y="1155"/>
                    <a:pt x="1003" y="1125"/>
                  </a:cubicBezTo>
                  <a:cubicBezTo>
                    <a:pt x="973" y="1094"/>
                    <a:pt x="912" y="1034"/>
                    <a:pt x="942" y="1003"/>
                  </a:cubicBezTo>
                  <a:cubicBezTo>
                    <a:pt x="1003" y="730"/>
                    <a:pt x="760" y="486"/>
                    <a:pt x="882" y="213"/>
                  </a:cubicBezTo>
                  <a:cubicBezTo>
                    <a:pt x="882" y="213"/>
                    <a:pt x="851" y="152"/>
                    <a:pt x="821" y="122"/>
                  </a:cubicBezTo>
                  <a:cubicBezTo>
                    <a:pt x="639" y="0"/>
                    <a:pt x="426" y="91"/>
                    <a:pt x="426" y="274"/>
                  </a:cubicBezTo>
                  <a:cubicBezTo>
                    <a:pt x="426" y="517"/>
                    <a:pt x="365" y="730"/>
                    <a:pt x="274" y="942"/>
                  </a:cubicBezTo>
                  <a:cubicBezTo>
                    <a:pt x="213" y="1003"/>
                    <a:pt x="274" y="1064"/>
                    <a:pt x="335" y="1094"/>
                  </a:cubicBezTo>
                  <a:cubicBezTo>
                    <a:pt x="395" y="1125"/>
                    <a:pt x="365" y="1125"/>
                    <a:pt x="395" y="1125"/>
                  </a:cubicBezTo>
                  <a:cubicBezTo>
                    <a:pt x="395" y="1155"/>
                    <a:pt x="365" y="1186"/>
                    <a:pt x="304" y="1186"/>
                  </a:cubicBezTo>
                  <a:cubicBezTo>
                    <a:pt x="243" y="1216"/>
                    <a:pt x="31" y="1186"/>
                    <a:pt x="31" y="1307"/>
                  </a:cubicBezTo>
                  <a:cubicBezTo>
                    <a:pt x="0" y="1459"/>
                    <a:pt x="183" y="1429"/>
                    <a:pt x="304" y="1490"/>
                  </a:cubicBezTo>
                  <a:close/>
                  <a:moveTo>
                    <a:pt x="821" y="1307"/>
                  </a:moveTo>
                  <a:lnTo>
                    <a:pt x="851" y="1307"/>
                  </a:lnTo>
                  <a:lnTo>
                    <a:pt x="791" y="1307"/>
                  </a:lnTo>
                  <a:lnTo>
                    <a:pt x="791" y="1277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994;p86">
              <a:extLst>
                <a:ext uri="{FF2B5EF4-FFF2-40B4-BE49-F238E27FC236}">
                  <a16:creationId xmlns:a16="http://schemas.microsoft.com/office/drawing/2014/main" id="{C398CA47-508E-3FA0-AA9B-6659A3E61076}"/>
                </a:ext>
              </a:extLst>
            </p:cNvPr>
            <p:cNvSpPr/>
            <p:nvPr/>
          </p:nvSpPr>
          <p:spPr>
            <a:xfrm>
              <a:off x="4301311" y="1392899"/>
              <a:ext cx="37981" cy="44002"/>
            </a:xfrm>
            <a:custGeom>
              <a:avLst/>
              <a:gdLst/>
              <a:ahLst/>
              <a:cxnLst/>
              <a:rect l="l" t="t" r="r" b="b"/>
              <a:pathLst>
                <a:path w="1339" h="1551" extrusionOk="0">
                  <a:moveTo>
                    <a:pt x="122" y="578"/>
                  </a:moveTo>
                  <a:cubicBezTo>
                    <a:pt x="1" y="669"/>
                    <a:pt x="1" y="882"/>
                    <a:pt x="122" y="973"/>
                  </a:cubicBezTo>
                  <a:cubicBezTo>
                    <a:pt x="274" y="1155"/>
                    <a:pt x="457" y="1277"/>
                    <a:pt x="639" y="1429"/>
                  </a:cubicBezTo>
                  <a:cubicBezTo>
                    <a:pt x="669" y="1459"/>
                    <a:pt x="700" y="1459"/>
                    <a:pt x="761" y="1489"/>
                  </a:cubicBezTo>
                  <a:cubicBezTo>
                    <a:pt x="882" y="1550"/>
                    <a:pt x="1034" y="1489"/>
                    <a:pt x="1095" y="1368"/>
                  </a:cubicBezTo>
                  <a:cubicBezTo>
                    <a:pt x="1156" y="1186"/>
                    <a:pt x="1217" y="1034"/>
                    <a:pt x="1277" y="851"/>
                  </a:cubicBezTo>
                  <a:cubicBezTo>
                    <a:pt x="1308" y="760"/>
                    <a:pt x="1308" y="669"/>
                    <a:pt x="1338" y="578"/>
                  </a:cubicBezTo>
                  <a:cubicBezTo>
                    <a:pt x="1338" y="395"/>
                    <a:pt x="1247" y="243"/>
                    <a:pt x="1125" y="122"/>
                  </a:cubicBezTo>
                  <a:cubicBezTo>
                    <a:pt x="1034" y="30"/>
                    <a:pt x="913" y="0"/>
                    <a:pt x="791" y="30"/>
                  </a:cubicBezTo>
                  <a:lnTo>
                    <a:pt x="609" y="30"/>
                  </a:lnTo>
                  <a:cubicBezTo>
                    <a:pt x="487" y="243"/>
                    <a:pt x="305" y="395"/>
                    <a:pt x="122" y="57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995;p86">
              <a:extLst>
                <a:ext uri="{FF2B5EF4-FFF2-40B4-BE49-F238E27FC236}">
                  <a16:creationId xmlns:a16="http://schemas.microsoft.com/office/drawing/2014/main" id="{C02B4EF4-DD79-45E4-898E-14C44DC1D8C2}"/>
                </a:ext>
              </a:extLst>
            </p:cNvPr>
            <p:cNvSpPr/>
            <p:nvPr/>
          </p:nvSpPr>
          <p:spPr>
            <a:xfrm>
              <a:off x="4317706" y="1393750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996;p86">
              <a:extLst>
                <a:ext uri="{FF2B5EF4-FFF2-40B4-BE49-F238E27FC236}">
                  <a16:creationId xmlns:a16="http://schemas.microsoft.com/office/drawing/2014/main" id="{1A1E52DF-2F39-1DF6-C86A-0F4637BB1DCA}"/>
                </a:ext>
              </a:extLst>
            </p:cNvPr>
            <p:cNvSpPr/>
            <p:nvPr/>
          </p:nvSpPr>
          <p:spPr>
            <a:xfrm>
              <a:off x="7058541" y="1218707"/>
              <a:ext cx="58659" cy="25022"/>
            </a:xfrm>
            <a:custGeom>
              <a:avLst/>
              <a:gdLst/>
              <a:ahLst/>
              <a:cxnLst/>
              <a:rect l="l" t="t" r="r" b="b"/>
              <a:pathLst>
                <a:path w="2068" h="882" extrusionOk="0">
                  <a:moveTo>
                    <a:pt x="335" y="608"/>
                  </a:moveTo>
                  <a:cubicBezTo>
                    <a:pt x="669" y="760"/>
                    <a:pt x="1003" y="821"/>
                    <a:pt x="1368" y="882"/>
                  </a:cubicBezTo>
                  <a:cubicBezTo>
                    <a:pt x="1459" y="851"/>
                    <a:pt x="1550" y="851"/>
                    <a:pt x="1642" y="821"/>
                  </a:cubicBezTo>
                  <a:cubicBezTo>
                    <a:pt x="1824" y="790"/>
                    <a:pt x="1976" y="669"/>
                    <a:pt x="2037" y="487"/>
                  </a:cubicBezTo>
                  <a:cubicBezTo>
                    <a:pt x="2067" y="426"/>
                    <a:pt x="2067" y="365"/>
                    <a:pt x="2037" y="304"/>
                  </a:cubicBezTo>
                  <a:cubicBezTo>
                    <a:pt x="1946" y="91"/>
                    <a:pt x="1763" y="0"/>
                    <a:pt x="1550" y="0"/>
                  </a:cubicBezTo>
                  <a:cubicBezTo>
                    <a:pt x="1398" y="0"/>
                    <a:pt x="1246" y="61"/>
                    <a:pt x="1094" y="61"/>
                  </a:cubicBezTo>
                  <a:cubicBezTo>
                    <a:pt x="912" y="61"/>
                    <a:pt x="730" y="61"/>
                    <a:pt x="547" y="31"/>
                  </a:cubicBezTo>
                  <a:cubicBezTo>
                    <a:pt x="517" y="31"/>
                    <a:pt x="456" y="61"/>
                    <a:pt x="426" y="61"/>
                  </a:cubicBezTo>
                  <a:cubicBezTo>
                    <a:pt x="335" y="122"/>
                    <a:pt x="213" y="152"/>
                    <a:pt x="91" y="122"/>
                  </a:cubicBezTo>
                  <a:cubicBezTo>
                    <a:pt x="31" y="122"/>
                    <a:pt x="0" y="213"/>
                    <a:pt x="31" y="274"/>
                  </a:cubicBezTo>
                  <a:cubicBezTo>
                    <a:pt x="91" y="426"/>
                    <a:pt x="213" y="547"/>
                    <a:pt x="335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997;p86">
              <a:extLst>
                <a:ext uri="{FF2B5EF4-FFF2-40B4-BE49-F238E27FC236}">
                  <a16:creationId xmlns:a16="http://schemas.microsoft.com/office/drawing/2014/main" id="{48A0CE53-920F-E512-E37B-B0C23F6EE1E8}"/>
                </a:ext>
              </a:extLst>
            </p:cNvPr>
            <p:cNvSpPr/>
            <p:nvPr/>
          </p:nvSpPr>
          <p:spPr>
            <a:xfrm>
              <a:off x="7781021" y="3202905"/>
              <a:ext cx="68161" cy="38839"/>
            </a:xfrm>
            <a:custGeom>
              <a:avLst/>
              <a:gdLst/>
              <a:ahLst/>
              <a:cxnLst/>
              <a:rect l="l" t="t" r="r" b="b"/>
              <a:pathLst>
                <a:path w="2403" h="1369" extrusionOk="0">
                  <a:moveTo>
                    <a:pt x="2189" y="61"/>
                  </a:moveTo>
                  <a:cubicBezTo>
                    <a:pt x="2037" y="0"/>
                    <a:pt x="1855" y="92"/>
                    <a:pt x="1825" y="274"/>
                  </a:cubicBezTo>
                  <a:cubicBezTo>
                    <a:pt x="1764" y="487"/>
                    <a:pt x="1581" y="639"/>
                    <a:pt x="1369" y="730"/>
                  </a:cubicBezTo>
                  <a:cubicBezTo>
                    <a:pt x="1247" y="760"/>
                    <a:pt x="1095" y="730"/>
                    <a:pt x="1034" y="639"/>
                  </a:cubicBezTo>
                  <a:lnTo>
                    <a:pt x="1034" y="608"/>
                  </a:lnTo>
                  <a:lnTo>
                    <a:pt x="1034" y="608"/>
                  </a:lnTo>
                  <a:lnTo>
                    <a:pt x="1034" y="608"/>
                  </a:lnTo>
                  <a:cubicBezTo>
                    <a:pt x="822" y="669"/>
                    <a:pt x="578" y="730"/>
                    <a:pt x="366" y="730"/>
                  </a:cubicBezTo>
                  <a:cubicBezTo>
                    <a:pt x="305" y="700"/>
                    <a:pt x="274" y="700"/>
                    <a:pt x="214" y="730"/>
                  </a:cubicBezTo>
                  <a:cubicBezTo>
                    <a:pt x="183" y="730"/>
                    <a:pt x="153" y="730"/>
                    <a:pt x="92" y="730"/>
                  </a:cubicBezTo>
                  <a:cubicBezTo>
                    <a:pt x="62" y="760"/>
                    <a:pt x="31" y="791"/>
                    <a:pt x="1" y="821"/>
                  </a:cubicBezTo>
                  <a:cubicBezTo>
                    <a:pt x="1" y="882"/>
                    <a:pt x="1" y="912"/>
                    <a:pt x="31" y="943"/>
                  </a:cubicBezTo>
                  <a:cubicBezTo>
                    <a:pt x="426" y="1247"/>
                    <a:pt x="943" y="1368"/>
                    <a:pt x="1429" y="1247"/>
                  </a:cubicBezTo>
                  <a:cubicBezTo>
                    <a:pt x="1460" y="1247"/>
                    <a:pt x="1521" y="1216"/>
                    <a:pt x="1551" y="1186"/>
                  </a:cubicBezTo>
                  <a:cubicBezTo>
                    <a:pt x="1733" y="1095"/>
                    <a:pt x="1885" y="882"/>
                    <a:pt x="2098" y="821"/>
                  </a:cubicBezTo>
                  <a:cubicBezTo>
                    <a:pt x="2129" y="791"/>
                    <a:pt x="2159" y="760"/>
                    <a:pt x="2159" y="700"/>
                  </a:cubicBezTo>
                  <a:cubicBezTo>
                    <a:pt x="2159" y="548"/>
                    <a:pt x="2280" y="487"/>
                    <a:pt x="2341" y="365"/>
                  </a:cubicBezTo>
                  <a:cubicBezTo>
                    <a:pt x="2402" y="244"/>
                    <a:pt x="2341" y="92"/>
                    <a:pt x="2189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998;p86">
              <a:extLst>
                <a:ext uri="{FF2B5EF4-FFF2-40B4-BE49-F238E27FC236}">
                  <a16:creationId xmlns:a16="http://schemas.microsoft.com/office/drawing/2014/main" id="{A5C56EF9-2A0E-90F4-3882-735A8AC01CAB}"/>
                </a:ext>
              </a:extLst>
            </p:cNvPr>
            <p:cNvSpPr/>
            <p:nvPr/>
          </p:nvSpPr>
          <p:spPr>
            <a:xfrm>
              <a:off x="4213380" y="1200579"/>
              <a:ext cx="44845" cy="32796"/>
            </a:xfrm>
            <a:custGeom>
              <a:avLst/>
              <a:gdLst/>
              <a:ahLst/>
              <a:cxnLst/>
              <a:rect l="l" t="t" r="r" b="b"/>
              <a:pathLst>
                <a:path w="1581" h="1156" extrusionOk="0">
                  <a:moveTo>
                    <a:pt x="517" y="730"/>
                  </a:moveTo>
                  <a:cubicBezTo>
                    <a:pt x="699" y="730"/>
                    <a:pt x="760" y="913"/>
                    <a:pt x="882" y="974"/>
                  </a:cubicBezTo>
                  <a:cubicBezTo>
                    <a:pt x="1155" y="1156"/>
                    <a:pt x="1490" y="1004"/>
                    <a:pt x="1551" y="700"/>
                  </a:cubicBezTo>
                  <a:cubicBezTo>
                    <a:pt x="1551" y="609"/>
                    <a:pt x="1581" y="518"/>
                    <a:pt x="1581" y="426"/>
                  </a:cubicBezTo>
                  <a:cubicBezTo>
                    <a:pt x="1581" y="396"/>
                    <a:pt x="1581" y="366"/>
                    <a:pt x="1581" y="366"/>
                  </a:cubicBezTo>
                  <a:cubicBezTo>
                    <a:pt x="1581" y="122"/>
                    <a:pt x="1490" y="1"/>
                    <a:pt x="1277" y="31"/>
                  </a:cubicBezTo>
                  <a:cubicBezTo>
                    <a:pt x="1064" y="92"/>
                    <a:pt x="882" y="92"/>
                    <a:pt x="669" y="92"/>
                  </a:cubicBezTo>
                  <a:cubicBezTo>
                    <a:pt x="517" y="92"/>
                    <a:pt x="365" y="122"/>
                    <a:pt x="213" y="153"/>
                  </a:cubicBezTo>
                  <a:cubicBezTo>
                    <a:pt x="152" y="153"/>
                    <a:pt x="92" y="183"/>
                    <a:pt x="31" y="244"/>
                  </a:cubicBezTo>
                  <a:cubicBezTo>
                    <a:pt x="0" y="274"/>
                    <a:pt x="0" y="305"/>
                    <a:pt x="0" y="366"/>
                  </a:cubicBezTo>
                  <a:cubicBezTo>
                    <a:pt x="0" y="396"/>
                    <a:pt x="31" y="457"/>
                    <a:pt x="61" y="457"/>
                  </a:cubicBezTo>
                  <a:cubicBezTo>
                    <a:pt x="244" y="487"/>
                    <a:pt x="396" y="578"/>
                    <a:pt x="517" y="7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999;p86">
              <a:extLst>
                <a:ext uri="{FF2B5EF4-FFF2-40B4-BE49-F238E27FC236}">
                  <a16:creationId xmlns:a16="http://schemas.microsoft.com/office/drawing/2014/main" id="{5348AE48-E452-001C-CC38-49A9182CE31E}"/>
                </a:ext>
              </a:extLst>
            </p:cNvPr>
            <p:cNvSpPr/>
            <p:nvPr/>
          </p:nvSpPr>
          <p:spPr>
            <a:xfrm>
              <a:off x="7044727" y="1311818"/>
              <a:ext cx="46604" cy="31094"/>
            </a:xfrm>
            <a:custGeom>
              <a:avLst/>
              <a:gdLst/>
              <a:ahLst/>
              <a:cxnLst/>
              <a:rect l="l" t="t" r="r" b="b"/>
              <a:pathLst>
                <a:path w="1643" h="1096" extrusionOk="0">
                  <a:moveTo>
                    <a:pt x="31" y="1065"/>
                  </a:moveTo>
                  <a:cubicBezTo>
                    <a:pt x="31" y="1065"/>
                    <a:pt x="92" y="1095"/>
                    <a:pt x="92" y="1065"/>
                  </a:cubicBezTo>
                  <a:cubicBezTo>
                    <a:pt x="274" y="943"/>
                    <a:pt x="487" y="882"/>
                    <a:pt x="730" y="913"/>
                  </a:cubicBezTo>
                  <a:cubicBezTo>
                    <a:pt x="974" y="882"/>
                    <a:pt x="1217" y="882"/>
                    <a:pt x="1460" y="822"/>
                  </a:cubicBezTo>
                  <a:cubicBezTo>
                    <a:pt x="1581" y="791"/>
                    <a:pt x="1642" y="670"/>
                    <a:pt x="1551" y="578"/>
                  </a:cubicBezTo>
                  <a:cubicBezTo>
                    <a:pt x="1460" y="366"/>
                    <a:pt x="1278" y="214"/>
                    <a:pt x="1065" y="122"/>
                  </a:cubicBezTo>
                  <a:cubicBezTo>
                    <a:pt x="943" y="92"/>
                    <a:pt x="852" y="62"/>
                    <a:pt x="730" y="31"/>
                  </a:cubicBezTo>
                  <a:cubicBezTo>
                    <a:pt x="639" y="1"/>
                    <a:pt x="518" y="1"/>
                    <a:pt x="396" y="1"/>
                  </a:cubicBezTo>
                  <a:cubicBezTo>
                    <a:pt x="305" y="31"/>
                    <a:pt x="183" y="92"/>
                    <a:pt x="153" y="214"/>
                  </a:cubicBezTo>
                  <a:cubicBezTo>
                    <a:pt x="122" y="335"/>
                    <a:pt x="92" y="487"/>
                    <a:pt x="62" y="761"/>
                  </a:cubicBezTo>
                  <a:cubicBezTo>
                    <a:pt x="62" y="761"/>
                    <a:pt x="31" y="882"/>
                    <a:pt x="1" y="1004"/>
                  </a:cubicBezTo>
                  <a:cubicBezTo>
                    <a:pt x="1" y="1034"/>
                    <a:pt x="1" y="1065"/>
                    <a:pt x="31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000;p86">
              <a:extLst>
                <a:ext uri="{FF2B5EF4-FFF2-40B4-BE49-F238E27FC236}">
                  <a16:creationId xmlns:a16="http://schemas.microsoft.com/office/drawing/2014/main" id="{E2C00E47-789E-EE7B-3447-BF5677EB8D94}"/>
                </a:ext>
              </a:extLst>
            </p:cNvPr>
            <p:cNvSpPr/>
            <p:nvPr/>
          </p:nvSpPr>
          <p:spPr>
            <a:xfrm>
              <a:off x="7129226" y="2788136"/>
              <a:ext cx="37981" cy="34498"/>
            </a:xfrm>
            <a:custGeom>
              <a:avLst/>
              <a:gdLst/>
              <a:ahLst/>
              <a:cxnLst/>
              <a:rect l="l" t="t" r="r" b="b"/>
              <a:pathLst>
                <a:path w="1339" h="1216" extrusionOk="0">
                  <a:moveTo>
                    <a:pt x="1338" y="274"/>
                  </a:moveTo>
                  <a:cubicBezTo>
                    <a:pt x="1338" y="213"/>
                    <a:pt x="1308" y="152"/>
                    <a:pt x="1247" y="122"/>
                  </a:cubicBezTo>
                  <a:cubicBezTo>
                    <a:pt x="1186" y="61"/>
                    <a:pt x="1125" y="31"/>
                    <a:pt x="1034" y="31"/>
                  </a:cubicBezTo>
                  <a:lnTo>
                    <a:pt x="943" y="31"/>
                  </a:lnTo>
                  <a:cubicBezTo>
                    <a:pt x="609" y="0"/>
                    <a:pt x="305" y="152"/>
                    <a:pt x="122" y="395"/>
                  </a:cubicBezTo>
                  <a:cubicBezTo>
                    <a:pt x="92" y="426"/>
                    <a:pt x="61" y="486"/>
                    <a:pt x="61" y="517"/>
                  </a:cubicBezTo>
                  <a:cubicBezTo>
                    <a:pt x="1" y="790"/>
                    <a:pt x="122" y="1034"/>
                    <a:pt x="365" y="1125"/>
                  </a:cubicBezTo>
                  <a:cubicBezTo>
                    <a:pt x="639" y="1216"/>
                    <a:pt x="913" y="1094"/>
                    <a:pt x="1095" y="882"/>
                  </a:cubicBezTo>
                  <a:cubicBezTo>
                    <a:pt x="1216" y="699"/>
                    <a:pt x="1308" y="486"/>
                    <a:pt x="1338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001;p86">
              <a:extLst>
                <a:ext uri="{FF2B5EF4-FFF2-40B4-BE49-F238E27FC236}">
                  <a16:creationId xmlns:a16="http://schemas.microsoft.com/office/drawing/2014/main" id="{A7DF5136-9A1D-F0F9-39F1-CE3A8D486CEB}"/>
                </a:ext>
              </a:extLst>
            </p:cNvPr>
            <p:cNvSpPr/>
            <p:nvPr/>
          </p:nvSpPr>
          <p:spPr>
            <a:xfrm>
              <a:off x="5524742" y="2413028"/>
              <a:ext cx="23288" cy="50896"/>
            </a:xfrm>
            <a:custGeom>
              <a:avLst/>
              <a:gdLst/>
              <a:ahLst/>
              <a:cxnLst/>
              <a:rect l="l" t="t" r="r" b="b"/>
              <a:pathLst>
                <a:path w="821" h="1794" extrusionOk="0">
                  <a:moveTo>
                    <a:pt x="0" y="517"/>
                  </a:moveTo>
                  <a:cubicBezTo>
                    <a:pt x="91" y="760"/>
                    <a:pt x="122" y="1034"/>
                    <a:pt x="91" y="1307"/>
                  </a:cubicBezTo>
                  <a:cubicBezTo>
                    <a:pt x="91" y="1702"/>
                    <a:pt x="304" y="1793"/>
                    <a:pt x="669" y="1581"/>
                  </a:cubicBezTo>
                  <a:cubicBezTo>
                    <a:pt x="760" y="1520"/>
                    <a:pt x="821" y="1459"/>
                    <a:pt x="821" y="1368"/>
                  </a:cubicBezTo>
                  <a:lnTo>
                    <a:pt x="821" y="942"/>
                  </a:lnTo>
                  <a:lnTo>
                    <a:pt x="821" y="942"/>
                  </a:lnTo>
                  <a:lnTo>
                    <a:pt x="821" y="699"/>
                  </a:lnTo>
                  <a:cubicBezTo>
                    <a:pt x="821" y="608"/>
                    <a:pt x="821" y="547"/>
                    <a:pt x="821" y="486"/>
                  </a:cubicBezTo>
                  <a:cubicBezTo>
                    <a:pt x="791" y="274"/>
                    <a:pt x="578" y="0"/>
                    <a:pt x="304" y="182"/>
                  </a:cubicBezTo>
                  <a:cubicBezTo>
                    <a:pt x="213" y="243"/>
                    <a:pt x="152" y="274"/>
                    <a:pt x="61" y="334"/>
                  </a:cubicBezTo>
                  <a:cubicBezTo>
                    <a:pt x="0" y="365"/>
                    <a:pt x="0" y="456"/>
                    <a:pt x="0" y="51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002;p86">
              <a:extLst>
                <a:ext uri="{FF2B5EF4-FFF2-40B4-BE49-F238E27FC236}">
                  <a16:creationId xmlns:a16="http://schemas.microsoft.com/office/drawing/2014/main" id="{89B33047-21B1-C53D-CEF9-AA68926D62F0}"/>
                </a:ext>
              </a:extLst>
            </p:cNvPr>
            <p:cNvSpPr/>
            <p:nvPr/>
          </p:nvSpPr>
          <p:spPr>
            <a:xfrm>
              <a:off x="4415111" y="1706785"/>
              <a:ext cx="37101" cy="35377"/>
            </a:xfrm>
            <a:custGeom>
              <a:avLst/>
              <a:gdLst/>
              <a:ahLst/>
              <a:cxnLst/>
              <a:rect l="l" t="t" r="r" b="b"/>
              <a:pathLst>
                <a:path w="1308" h="1247" extrusionOk="0">
                  <a:moveTo>
                    <a:pt x="92" y="760"/>
                  </a:moveTo>
                  <a:cubicBezTo>
                    <a:pt x="92" y="790"/>
                    <a:pt x="92" y="790"/>
                    <a:pt x="92" y="821"/>
                  </a:cubicBezTo>
                  <a:cubicBezTo>
                    <a:pt x="1" y="1003"/>
                    <a:pt x="153" y="1216"/>
                    <a:pt x="366" y="1216"/>
                  </a:cubicBezTo>
                  <a:cubicBezTo>
                    <a:pt x="700" y="1246"/>
                    <a:pt x="1034" y="1034"/>
                    <a:pt x="1186" y="730"/>
                  </a:cubicBezTo>
                  <a:cubicBezTo>
                    <a:pt x="1217" y="608"/>
                    <a:pt x="1247" y="517"/>
                    <a:pt x="1308" y="395"/>
                  </a:cubicBezTo>
                  <a:cubicBezTo>
                    <a:pt x="1308" y="304"/>
                    <a:pt x="1278" y="182"/>
                    <a:pt x="1156" y="122"/>
                  </a:cubicBezTo>
                  <a:cubicBezTo>
                    <a:pt x="1004" y="0"/>
                    <a:pt x="822" y="0"/>
                    <a:pt x="670" y="122"/>
                  </a:cubicBezTo>
                  <a:cubicBezTo>
                    <a:pt x="396" y="274"/>
                    <a:pt x="214" y="486"/>
                    <a:pt x="92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003;p86">
              <a:extLst>
                <a:ext uri="{FF2B5EF4-FFF2-40B4-BE49-F238E27FC236}">
                  <a16:creationId xmlns:a16="http://schemas.microsoft.com/office/drawing/2014/main" id="{C4E364F0-ED1B-7D99-136C-32B783DA63CB}"/>
                </a:ext>
              </a:extLst>
            </p:cNvPr>
            <p:cNvSpPr/>
            <p:nvPr/>
          </p:nvSpPr>
          <p:spPr>
            <a:xfrm>
              <a:off x="3485710" y="1997379"/>
              <a:ext cx="22437" cy="56939"/>
            </a:xfrm>
            <a:custGeom>
              <a:avLst/>
              <a:gdLst/>
              <a:ahLst/>
              <a:cxnLst/>
              <a:rect l="l" t="t" r="r" b="b"/>
              <a:pathLst>
                <a:path w="791" h="2007" extrusionOk="0">
                  <a:moveTo>
                    <a:pt x="365" y="31"/>
                  </a:moveTo>
                  <a:cubicBezTo>
                    <a:pt x="274" y="0"/>
                    <a:pt x="183" y="31"/>
                    <a:pt x="122" y="9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48"/>
                    <a:pt x="31" y="669"/>
                    <a:pt x="31" y="821"/>
                  </a:cubicBezTo>
                  <a:lnTo>
                    <a:pt x="31" y="821"/>
                  </a:lnTo>
                  <a:cubicBezTo>
                    <a:pt x="61" y="912"/>
                    <a:pt x="61" y="1034"/>
                    <a:pt x="61" y="1155"/>
                  </a:cubicBezTo>
                  <a:cubicBezTo>
                    <a:pt x="61" y="1429"/>
                    <a:pt x="152" y="1672"/>
                    <a:pt x="274" y="1915"/>
                  </a:cubicBezTo>
                  <a:cubicBezTo>
                    <a:pt x="304" y="1946"/>
                    <a:pt x="335" y="1976"/>
                    <a:pt x="396" y="1976"/>
                  </a:cubicBezTo>
                  <a:cubicBezTo>
                    <a:pt x="396" y="2007"/>
                    <a:pt x="426" y="2007"/>
                    <a:pt x="456" y="1976"/>
                  </a:cubicBezTo>
                  <a:cubicBezTo>
                    <a:pt x="456" y="1976"/>
                    <a:pt x="487" y="1946"/>
                    <a:pt x="487" y="1946"/>
                  </a:cubicBezTo>
                  <a:cubicBezTo>
                    <a:pt x="396" y="1581"/>
                    <a:pt x="426" y="1216"/>
                    <a:pt x="578" y="882"/>
                  </a:cubicBezTo>
                  <a:cubicBezTo>
                    <a:pt x="639" y="699"/>
                    <a:pt x="730" y="517"/>
                    <a:pt x="791" y="304"/>
                  </a:cubicBezTo>
                  <a:cubicBezTo>
                    <a:pt x="791" y="274"/>
                    <a:pt x="760" y="213"/>
                    <a:pt x="730" y="183"/>
                  </a:cubicBezTo>
                  <a:cubicBezTo>
                    <a:pt x="608" y="122"/>
                    <a:pt x="487" y="61"/>
                    <a:pt x="36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004;p86">
              <a:extLst>
                <a:ext uri="{FF2B5EF4-FFF2-40B4-BE49-F238E27FC236}">
                  <a16:creationId xmlns:a16="http://schemas.microsoft.com/office/drawing/2014/main" id="{519101B7-5C8D-0001-C7E2-60443468E0BF}"/>
                </a:ext>
              </a:extLst>
            </p:cNvPr>
            <p:cNvSpPr/>
            <p:nvPr/>
          </p:nvSpPr>
          <p:spPr>
            <a:xfrm>
              <a:off x="7375801" y="3273603"/>
              <a:ext cx="58659" cy="33675"/>
            </a:xfrm>
            <a:custGeom>
              <a:avLst/>
              <a:gdLst/>
              <a:ahLst/>
              <a:cxnLst/>
              <a:rect l="l" t="t" r="r" b="b"/>
              <a:pathLst>
                <a:path w="2068" h="1187" extrusionOk="0">
                  <a:moveTo>
                    <a:pt x="183" y="1156"/>
                  </a:moveTo>
                  <a:cubicBezTo>
                    <a:pt x="426" y="1125"/>
                    <a:pt x="670" y="1004"/>
                    <a:pt x="852" y="822"/>
                  </a:cubicBezTo>
                  <a:cubicBezTo>
                    <a:pt x="1034" y="639"/>
                    <a:pt x="1277" y="487"/>
                    <a:pt x="1551" y="457"/>
                  </a:cubicBezTo>
                  <a:cubicBezTo>
                    <a:pt x="1673" y="426"/>
                    <a:pt x="1764" y="396"/>
                    <a:pt x="1885" y="335"/>
                  </a:cubicBezTo>
                  <a:cubicBezTo>
                    <a:pt x="1946" y="274"/>
                    <a:pt x="2037" y="244"/>
                    <a:pt x="2068" y="153"/>
                  </a:cubicBezTo>
                  <a:cubicBezTo>
                    <a:pt x="2068" y="31"/>
                    <a:pt x="1977" y="31"/>
                    <a:pt x="1825" y="31"/>
                  </a:cubicBezTo>
                  <a:cubicBezTo>
                    <a:pt x="1460" y="1"/>
                    <a:pt x="1095" y="92"/>
                    <a:pt x="791" y="274"/>
                  </a:cubicBezTo>
                  <a:cubicBezTo>
                    <a:pt x="700" y="335"/>
                    <a:pt x="578" y="335"/>
                    <a:pt x="487" y="396"/>
                  </a:cubicBezTo>
                  <a:cubicBezTo>
                    <a:pt x="366" y="457"/>
                    <a:pt x="274" y="518"/>
                    <a:pt x="214" y="609"/>
                  </a:cubicBezTo>
                  <a:cubicBezTo>
                    <a:pt x="92" y="761"/>
                    <a:pt x="1" y="943"/>
                    <a:pt x="1" y="1156"/>
                  </a:cubicBezTo>
                  <a:cubicBezTo>
                    <a:pt x="62" y="1156"/>
                    <a:pt x="122" y="1186"/>
                    <a:pt x="183" y="115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005;p86">
              <a:extLst>
                <a:ext uri="{FF2B5EF4-FFF2-40B4-BE49-F238E27FC236}">
                  <a16:creationId xmlns:a16="http://schemas.microsoft.com/office/drawing/2014/main" id="{577D66BA-46CE-F687-DC17-E01A907C8D61}"/>
                </a:ext>
              </a:extLst>
            </p:cNvPr>
            <p:cNvSpPr/>
            <p:nvPr/>
          </p:nvSpPr>
          <p:spPr>
            <a:xfrm>
              <a:off x="4365132" y="1301491"/>
              <a:ext cx="38803" cy="23292"/>
            </a:xfrm>
            <a:custGeom>
              <a:avLst/>
              <a:gdLst/>
              <a:ahLst/>
              <a:cxnLst/>
              <a:rect l="l" t="t" r="r" b="b"/>
              <a:pathLst>
                <a:path w="1368" h="821" extrusionOk="0">
                  <a:moveTo>
                    <a:pt x="1033" y="821"/>
                  </a:moveTo>
                  <a:cubicBezTo>
                    <a:pt x="1155" y="790"/>
                    <a:pt x="1246" y="760"/>
                    <a:pt x="1337" y="669"/>
                  </a:cubicBezTo>
                  <a:cubicBezTo>
                    <a:pt x="1368" y="608"/>
                    <a:pt x="1368" y="547"/>
                    <a:pt x="1337" y="486"/>
                  </a:cubicBezTo>
                  <a:cubicBezTo>
                    <a:pt x="1094" y="213"/>
                    <a:pt x="760" y="61"/>
                    <a:pt x="395" y="0"/>
                  </a:cubicBezTo>
                  <a:cubicBezTo>
                    <a:pt x="243" y="0"/>
                    <a:pt x="91" y="91"/>
                    <a:pt x="30" y="243"/>
                  </a:cubicBezTo>
                  <a:cubicBezTo>
                    <a:pt x="0" y="304"/>
                    <a:pt x="0" y="426"/>
                    <a:pt x="91" y="486"/>
                  </a:cubicBezTo>
                  <a:cubicBezTo>
                    <a:pt x="334" y="638"/>
                    <a:pt x="638" y="760"/>
                    <a:pt x="94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006;p86">
              <a:extLst>
                <a:ext uri="{FF2B5EF4-FFF2-40B4-BE49-F238E27FC236}">
                  <a16:creationId xmlns:a16="http://schemas.microsoft.com/office/drawing/2014/main" id="{C8E80698-BB95-7755-E553-DD9215C34B04}"/>
                </a:ext>
              </a:extLst>
            </p:cNvPr>
            <p:cNvSpPr/>
            <p:nvPr/>
          </p:nvSpPr>
          <p:spPr>
            <a:xfrm>
              <a:off x="7392196" y="2918326"/>
              <a:ext cx="21586" cy="43151"/>
            </a:xfrm>
            <a:custGeom>
              <a:avLst/>
              <a:gdLst/>
              <a:ahLst/>
              <a:cxnLst/>
              <a:rect l="l" t="t" r="r" b="b"/>
              <a:pathLst>
                <a:path w="761" h="1521" extrusionOk="0">
                  <a:moveTo>
                    <a:pt x="152" y="62"/>
                  </a:moveTo>
                  <a:cubicBezTo>
                    <a:pt x="61" y="92"/>
                    <a:pt x="0" y="183"/>
                    <a:pt x="31" y="274"/>
                  </a:cubicBezTo>
                  <a:lnTo>
                    <a:pt x="152" y="578"/>
                  </a:lnTo>
                  <a:lnTo>
                    <a:pt x="152" y="578"/>
                  </a:lnTo>
                  <a:lnTo>
                    <a:pt x="152" y="578"/>
                  </a:lnTo>
                  <a:lnTo>
                    <a:pt x="152" y="609"/>
                  </a:lnTo>
                  <a:cubicBezTo>
                    <a:pt x="183" y="609"/>
                    <a:pt x="213" y="639"/>
                    <a:pt x="244" y="670"/>
                  </a:cubicBezTo>
                  <a:cubicBezTo>
                    <a:pt x="244" y="670"/>
                    <a:pt x="244" y="700"/>
                    <a:pt x="244" y="730"/>
                  </a:cubicBezTo>
                  <a:cubicBezTo>
                    <a:pt x="213" y="761"/>
                    <a:pt x="183" y="761"/>
                    <a:pt x="152" y="700"/>
                  </a:cubicBezTo>
                  <a:cubicBezTo>
                    <a:pt x="152" y="670"/>
                    <a:pt x="152" y="639"/>
                    <a:pt x="152" y="609"/>
                  </a:cubicBezTo>
                  <a:lnTo>
                    <a:pt x="152" y="609"/>
                  </a:lnTo>
                  <a:cubicBezTo>
                    <a:pt x="152" y="609"/>
                    <a:pt x="152" y="639"/>
                    <a:pt x="122" y="639"/>
                  </a:cubicBezTo>
                  <a:cubicBezTo>
                    <a:pt x="0" y="791"/>
                    <a:pt x="0" y="974"/>
                    <a:pt x="92" y="1156"/>
                  </a:cubicBezTo>
                  <a:cubicBezTo>
                    <a:pt x="183" y="1247"/>
                    <a:pt x="244" y="1369"/>
                    <a:pt x="335" y="1490"/>
                  </a:cubicBezTo>
                  <a:cubicBezTo>
                    <a:pt x="365" y="1521"/>
                    <a:pt x="396" y="1521"/>
                    <a:pt x="426" y="1521"/>
                  </a:cubicBezTo>
                  <a:cubicBezTo>
                    <a:pt x="517" y="1521"/>
                    <a:pt x="547" y="1460"/>
                    <a:pt x="547" y="1399"/>
                  </a:cubicBezTo>
                  <a:cubicBezTo>
                    <a:pt x="517" y="1308"/>
                    <a:pt x="517" y="1247"/>
                    <a:pt x="487" y="1186"/>
                  </a:cubicBezTo>
                  <a:cubicBezTo>
                    <a:pt x="487" y="1156"/>
                    <a:pt x="487" y="1065"/>
                    <a:pt x="517" y="1065"/>
                  </a:cubicBezTo>
                  <a:cubicBezTo>
                    <a:pt x="760" y="1004"/>
                    <a:pt x="760" y="822"/>
                    <a:pt x="730" y="639"/>
                  </a:cubicBezTo>
                  <a:cubicBezTo>
                    <a:pt x="699" y="518"/>
                    <a:pt x="669" y="366"/>
                    <a:pt x="608" y="244"/>
                  </a:cubicBezTo>
                  <a:cubicBezTo>
                    <a:pt x="517" y="92"/>
                    <a:pt x="335" y="1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007;p86">
              <a:extLst>
                <a:ext uri="{FF2B5EF4-FFF2-40B4-BE49-F238E27FC236}">
                  <a16:creationId xmlns:a16="http://schemas.microsoft.com/office/drawing/2014/main" id="{C7E65783-4DBE-5D8F-187D-5131EECE6611}"/>
                </a:ext>
              </a:extLst>
            </p:cNvPr>
            <p:cNvSpPr/>
            <p:nvPr/>
          </p:nvSpPr>
          <p:spPr>
            <a:xfrm>
              <a:off x="5990294" y="1253205"/>
              <a:ext cx="25897" cy="32796"/>
            </a:xfrm>
            <a:custGeom>
              <a:avLst/>
              <a:gdLst/>
              <a:ahLst/>
              <a:cxnLst/>
              <a:rect l="l" t="t" r="r" b="b"/>
              <a:pathLst>
                <a:path w="913" h="1156" extrusionOk="0">
                  <a:moveTo>
                    <a:pt x="366" y="122"/>
                  </a:moveTo>
                  <a:lnTo>
                    <a:pt x="366" y="122"/>
                  </a:lnTo>
                  <a:cubicBezTo>
                    <a:pt x="275" y="152"/>
                    <a:pt x="183" y="182"/>
                    <a:pt x="123" y="243"/>
                  </a:cubicBezTo>
                  <a:cubicBezTo>
                    <a:pt x="31" y="274"/>
                    <a:pt x="31" y="304"/>
                    <a:pt x="31" y="334"/>
                  </a:cubicBezTo>
                  <a:cubicBezTo>
                    <a:pt x="1" y="547"/>
                    <a:pt x="1" y="730"/>
                    <a:pt x="92" y="942"/>
                  </a:cubicBezTo>
                  <a:cubicBezTo>
                    <a:pt x="123" y="1003"/>
                    <a:pt x="214" y="1094"/>
                    <a:pt x="275" y="1094"/>
                  </a:cubicBezTo>
                  <a:cubicBezTo>
                    <a:pt x="487" y="1155"/>
                    <a:pt x="700" y="1094"/>
                    <a:pt x="852" y="973"/>
                  </a:cubicBezTo>
                  <a:cubicBezTo>
                    <a:pt x="882" y="912"/>
                    <a:pt x="913" y="851"/>
                    <a:pt x="882" y="790"/>
                  </a:cubicBezTo>
                  <a:lnTo>
                    <a:pt x="852" y="730"/>
                  </a:lnTo>
                  <a:cubicBezTo>
                    <a:pt x="822" y="699"/>
                    <a:pt x="791" y="638"/>
                    <a:pt x="761" y="608"/>
                  </a:cubicBezTo>
                  <a:cubicBezTo>
                    <a:pt x="700" y="517"/>
                    <a:pt x="700" y="517"/>
                    <a:pt x="791" y="395"/>
                  </a:cubicBezTo>
                  <a:cubicBezTo>
                    <a:pt x="882" y="274"/>
                    <a:pt x="913" y="182"/>
                    <a:pt x="852" y="91"/>
                  </a:cubicBezTo>
                  <a:cubicBezTo>
                    <a:pt x="761" y="0"/>
                    <a:pt x="639" y="0"/>
                    <a:pt x="548" y="61"/>
                  </a:cubicBezTo>
                  <a:cubicBezTo>
                    <a:pt x="487" y="91"/>
                    <a:pt x="426" y="91"/>
                    <a:pt x="366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008;p86">
              <a:extLst>
                <a:ext uri="{FF2B5EF4-FFF2-40B4-BE49-F238E27FC236}">
                  <a16:creationId xmlns:a16="http://schemas.microsoft.com/office/drawing/2014/main" id="{1A679F10-994F-C319-E9C7-5A1269D55336}"/>
                </a:ext>
              </a:extLst>
            </p:cNvPr>
            <p:cNvSpPr/>
            <p:nvPr/>
          </p:nvSpPr>
          <p:spPr>
            <a:xfrm>
              <a:off x="5842882" y="1279930"/>
              <a:ext cx="40534" cy="28483"/>
            </a:xfrm>
            <a:custGeom>
              <a:avLst/>
              <a:gdLst/>
              <a:ahLst/>
              <a:cxnLst/>
              <a:rect l="l" t="t" r="r" b="b"/>
              <a:pathLst>
                <a:path w="1429" h="1004" extrusionOk="0">
                  <a:moveTo>
                    <a:pt x="213" y="882"/>
                  </a:moveTo>
                  <a:cubicBezTo>
                    <a:pt x="395" y="912"/>
                    <a:pt x="578" y="943"/>
                    <a:pt x="730" y="973"/>
                  </a:cubicBezTo>
                  <a:cubicBezTo>
                    <a:pt x="912" y="1003"/>
                    <a:pt x="851" y="882"/>
                    <a:pt x="882" y="791"/>
                  </a:cubicBezTo>
                  <a:cubicBezTo>
                    <a:pt x="912" y="730"/>
                    <a:pt x="851" y="730"/>
                    <a:pt x="821" y="730"/>
                  </a:cubicBezTo>
                  <a:cubicBezTo>
                    <a:pt x="760" y="608"/>
                    <a:pt x="760" y="487"/>
                    <a:pt x="821" y="426"/>
                  </a:cubicBezTo>
                  <a:cubicBezTo>
                    <a:pt x="912" y="335"/>
                    <a:pt x="1034" y="304"/>
                    <a:pt x="1125" y="365"/>
                  </a:cubicBezTo>
                  <a:cubicBezTo>
                    <a:pt x="1216" y="426"/>
                    <a:pt x="1338" y="426"/>
                    <a:pt x="1429" y="395"/>
                  </a:cubicBezTo>
                  <a:cubicBezTo>
                    <a:pt x="1429" y="365"/>
                    <a:pt x="1429" y="304"/>
                    <a:pt x="1398" y="274"/>
                  </a:cubicBezTo>
                  <a:cubicBezTo>
                    <a:pt x="1247" y="122"/>
                    <a:pt x="1064" y="31"/>
                    <a:pt x="882" y="0"/>
                  </a:cubicBezTo>
                  <a:cubicBezTo>
                    <a:pt x="791" y="0"/>
                    <a:pt x="699" y="0"/>
                    <a:pt x="608" y="31"/>
                  </a:cubicBezTo>
                  <a:cubicBezTo>
                    <a:pt x="395" y="152"/>
                    <a:pt x="213" y="335"/>
                    <a:pt x="91" y="547"/>
                  </a:cubicBezTo>
                  <a:cubicBezTo>
                    <a:pt x="0" y="669"/>
                    <a:pt x="61" y="821"/>
                    <a:pt x="213" y="8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009;p86">
              <a:extLst>
                <a:ext uri="{FF2B5EF4-FFF2-40B4-BE49-F238E27FC236}">
                  <a16:creationId xmlns:a16="http://schemas.microsoft.com/office/drawing/2014/main" id="{DF9EBE57-9829-8B80-3D70-9C1C5E09BBFB}"/>
                </a:ext>
              </a:extLst>
            </p:cNvPr>
            <p:cNvSpPr/>
            <p:nvPr/>
          </p:nvSpPr>
          <p:spPr>
            <a:xfrm>
              <a:off x="5867871" y="130234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010;p86">
              <a:extLst>
                <a:ext uri="{FF2B5EF4-FFF2-40B4-BE49-F238E27FC236}">
                  <a16:creationId xmlns:a16="http://schemas.microsoft.com/office/drawing/2014/main" id="{5193DCDB-137B-9080-730F-322F89D9765C}"/>
                </a:ext>
              </a:extLst>
            </p:cNvPr>
            <p:cNvSpPr/>
            <p:nvPr/>
          </p:nvSpPr>
          <p:spPr>
            <a:xfrm>
              <a:off x="5960142" y="1284242"/>
              <a:ext cx="31060" cy="25902"/>
            </a:xfrm>
            <a:custGeom>
              <a:avLst/>
              <a:gdLst/>
              <a:ahLst/>
              <a:cxnLst/>
              <a:rect l="l" t="t" r="r" b="b"/>
              <a:pathLst>
                <a:path w="1095" h="913" extrusionOk="0">
                  <a:moveTo>
                    <a:pt x="61" y="304"/>
                  </a:moveTo>
                  <a:cubicBezTo>
                    <a:pt x="30" y="304"/>
                    <a:pt x="0" y="365"/>
                    <a:pt x="0" y="395"/>
                  </a:cubicBezTo>
                  <a:cubicBezTo>
                    <a:pt x="0" y="547"/>
                    <a:pt x="61" y="730"/>
                    <a:pt x="182" y="821"/>
                  </a:cubicBezTo>
                  <a:cubicBezTo>
                    <a:pt x="243" y="882"/>
                    <a:pt x="334" y="912"/>
                    <a:pt x="426" y="882"/>
                  </a:cubicBezTo>
                  <a:cubicBezTo>
                    <a:pt x="517" y="851"/>
                    <a:pt x="578" y="791"/>
                    <a:pt x="669" y="760"/>
                  </a:cubicBezTo>
                  <a:cubicBezTo>
                    <a:pt x="790" y="760"/>
                    <a:pt x="882" y="669"/>
                    <a:pt x="912" y="578"/>
                  </a:cubicBezTo>
                  <a:cubicBezTo>
                    <a:pt x="942" y="487"/>
                    <a:pt x="973" y="426"/>
                    <a:pt x="1003" y="365"/>
                  </a:cubicBezTo>
                  <a:cubicBezTo>
                    <a:pt x="1094" y="213"/>
                    <a:pt x="1064" y="152"/>
                    <a:pt x="942" y="122"/>
                  </a:cubicBezTo>
                  <a:cubicBezTo>
                    <a:pt x="882" y="61"/>
                    <a:pt x="790" y="31"/>
                    <a:pt x="699" y="0"/>
                  </a:cubicBezTo>
                  <a:lnTo>
                    <a:pt x="578" y="0"/>
                  </a:lnTo>
                  <a:cubicBezTo>
                    <a:pt x="456" y="152"/>
                    <a:pt x="274" y="243"/>
                    <a:pt x="61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011;p86">
              <a:extLst>
                <a:ext uri="{FF2B5EF4-FFF2-40B4-BE49-F238E27FC236}">
                  <a16:creationId xmlns:a16="http://schemas.microsoft.com/office/drawing/2014/main" id="{DC14078A-5687-F438-F38C-85A363159E77}"/>
                </a:ext>
              </a:extLst>
            </p:cNvPr>
            <p:cNvSpPr/>
            <p:nvPr/>
          </p:nvSpPr>
          <p:spPr>
            <a:xfrm>
              <a:off x="6010149" y="1220409"/>
              <a:ext cx="25018" cy="33675"/>
            </a:xfrm>
            <a:custGeom>
              <a:avLst/>
              <a:gdLst/>
              <a:ahLst/>
              <a:cxnLst/>
              <a:rect l="l" t="t" r="r" b="b"/>
              <a:pathLst>
                <a:path w="882" h="1187" extrusionOk="0">
                  <a:moveTo>
                    <a:pt x="426" y="1186"/>
                  </a:moveTo>
                  <a:cubicBezTo>
                    <a:pt x="486" y="1186"/>
                    <a:pt x="517" y="1186"/>
                    <a:pt x="547" y="1156"/>
                  </a:cubicBezTo>
                  <a:cubicBezTo>
                    <a:pt x="638" y="1034"/>
                    <a:pt x="669" y="822"/>
                    <a:pt x="851" y="730"/>
                  </a:cubicBezTo>
                  <a:cubicBezTo>
                    <a:pt x="851" y="700"/>
                    <a:pt x="882" y="639"/>
                    <a:pt x="882" y="609"/>
                  </a:cubicBezTo>
                  <a:cubicBezTo>
                    <a:pt x="760" y="396"/>
                    <a:pt x="669" y="214"/>
                    <a:pt x="547" y="31"/>
                  </a:cubicBezTo>
                  <a:cubicBezTo>
                    <a:pt x="486" y="1"/>
                    <a:pt x="395" y="1"/>
                    <a:pt x="334" y="31"/>
                  </a:cubicBezTo>
                  <a:cubicBezTo>
                    <a:pt x="243" y="153"/>
                    <a:pt x="182" y="244"/>
                    <a:pt x="91" y="366"/>
                  </a:cubicBezTo>
                  <a:cubicBezTo>
                    <a:pt x="91" y="396"/>
                    <a:pt x="61" y="457"/>
                    <a:pt x="61" y="518"/>
                  </a:cubicBezTo>
                  <a:cubicBezTo>
                    <a:pt x="0" y="822"/>
                    <a:pt x="152" y="1095"/>
                    <a:pt x="426" y="11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012;p86">
              <a:extLst>
                <a:ext uri="{FF2B5EF4-FFF2-40B4-BE49-F238E27FC236}">
                  <a16:creationId xmlns:a16="http://schemas.microsoft.com/office/drawing/2014/main" id="{F8CA6B4E-8732-B094-1AD7-6FE666777945}"/>
                </a:ext>
              </a:extLst>
            </p:cNvPr>
            <p:cNvSpPr/>
            <p:nvPr/>
          </p:nvSpPr>
          <p:spPr>
            <a:xfrm>
              <a:off x="7452556" y="3177883"/>
              <a:ext cx="47426" cy="19887"/>
            </a:xfrm>
            <a:custGeom>
              <a:avLst/>
              <a:gdLst/>
              <a:ahLst/>
              <a:cxnLst/>
              <a:rect l="l" t="t" r="r" b="b"/>
              <a:pathLst>
                <a:path w="1672" h="701" extrusionOk="0">
                  <a:moveTo>
                    <a:pt x="182" y="548"/>
                  </a:moveTo>
                  <a:cubicBezTo>
                    <a:pt x="608" y="426"/>
                    <a:pt x="1064" y="457"/>
                    <a:pt x="1459" y="670"/>
                  </a:cubicBezTo>
                  <a:cubicBezTo>
                    <a:pt x="1459" y="670"/>
                    <a:pt x="1489" y="670"/>
                    <a:pt x="1520" y="670"/>
                  </a:cubicBezTo>
                  <a:cubicBezTo>
                    <a:pt x="1550" y="700"/>
                    <a:pt x="1641" y="639"/>
                    <a:pt x="1672" y="548"/>
                  </a:cubicBezTo>
                  <a:cubicBezTo>
                    <a:pt x="1641" y="487"/>
                    <a:pt x="1641" y="426"/>
                    <a:pt x="1611" y="396"/>
                  </a:cubicBezTo>
                  <a:cubicBezTo>
                    <a:pt x="1581" y="335"/>
                    <a:pt x="1520" y="305"/>
                    <a:pt x="1459" y="274"/>
                  </a:cubicBezTo>
                  <a:cubicBezTo>
                    <a:pt x="1094" y="62"/>
                    <a:pt x="669" y="1"/>
                    <a:pt x="274" y="123"/>
                  </a:cubicBezTo>
                  <a:cubicBezTo>
                    <a:pt x="152" y="123"/>
                    <a:pt x="61" y="214"/>
                    <a:pt x="30" y="335"/>
                  </a:cubicBezTo>
                  <a:cubicBezTo>
                    <a:pt x="0" y="457"/>
                    <a:pt x="91" y="578"/>
                    <a:pt x="182" y="54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013;p86">
              <a:extLst>
                <a:ext uri="{FF2B5EF4-FFF2-40B4-BE49-F238E27FC236}">
                  <a16:creationId xmlns:a16="http://schemas.microsoft.com/office/drawing/2014/main" id="{9B27EB74-6E1D-472E-104A-9FA2C6932A1F}"/>
                </a:ext>
              </a:extLst>
            </p:cNvPr>
            <p:cNvSpPr/>
            <p:nvPr/>
          </p:nvSpPr>
          <p:spPr>
            <a:xfrm>
              <a:off x="8011229" y="3493499"/>
              <a:ext cx="38832" cy="40569"/>
            </a:xfrm>
            <a:custGeom>
              <a:avLst/>
              <a:gdLst/>
              <a:ahLst/>
              <a:cxnLst/>
              <a:rect l="l" t="t" r="r" b="b"/>
              <a:pathLst>
                <a:path w="1369" h="1430" extrusionOk="0">
                  <a:moveTo>
                    <a:pt x="1156" y="1429"/>
                  </a:moveTo>
                  <a:cubicBezTo>
                    <a:pt x="1216" y="1429"/>
                    <a:pt x="1277" y="1429"/>
                    <a:pt x="1338" y="1429"/>
                  </a:cubicBezTo>
                  <a:cubicBezTo>
                    <a:pt x="1338" y="1429"/>
                    <a:pt x="1338" y="1399"/>
                    <a:pt x="1368" y="1369"/>
                  </a:cubicBezTo>
                  <a:cubicBezTo>
                    <a:pt x="1338" y="1338"/>
                    <a:pt x="1338" y="1308"/>
                    <a:pt x="1307" y="1247"/>
                  </a:cubicBezTo>
                  <a:lnTo>
                    <a:pt x="548" y="396"/>
                  </a:lnTo>
                  <a:cubicBezTo>
                    <a:pt x="456" y="274"/>
                    <a:pt x="365" y="183"/>
                    <a:pt x="274" y="92"/>
                  </a:cubicBezTo>
                  <a:cubicBezTo>
                    <a:pt x="244" y="62"/>
                    <a:pt x="183" y="31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ubicBezTo>
                    <a:pt x="0" y="62"/>
                    <a:pt x="0" y="92"/>
                    <a:pt x="0" y="153"/>
                  </a:cubicBezTo>
                  <a:cubicBezTo>
                    <a:pt x="92" y="426"/>
                    <a:pt x="244" y="669"/>
                    <a:pt x="456" y="882"/>
                  </a:cubicBezTo>
                  <a:cubicBezTo>
                    <a:pt x="639" y="1095"/>
                    <a:pt x="882" y="1308"/>
                    <a:pt x="1156" y="14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014;p86">
              <a:extLst>
                <a:ext uri="{FF2B5EF4-FFF2-40B4-BE49-F238E27FC236}">
                  <a16:creationId xmlns:a16="http://schemas.microsoft.com/office/drawing/2014/main" id="{91963DA3-34B8-685B-32C1-21B51595FFC1}"/>
                </a:ext>
              </a:extLst>
            </p:cNvPr>
            <p:cNvSpPr/>
            <p:nvPr/>
          </p:nvSpPr>
          <p:spPr>
            <a:xfrm>
              <a:off x="7256839" y="3266709"/>
              <a:ext cx="52617" cy="17277"/>
            </a:xfrm>
            <a:custGeom>
              <a:avLst/>
              <a:gdLst/>
              <a:ahLst/>
              <a:cxnLst/>
              <a:rect l="l" t="t" r="r" b="b"/>
              <a:pathLst>
                <a:path w="1855" h="609" extrusionOk="0">
                  <a:moveTo>
                    <a:pt x="1155" y="31"/>
                  </a:moveTo>
                  <a:cubicBezTo>
                    <a:pt x="1125" y="31"/>
                    <a:pt x="1094" y="92"/>
                    <a:pt x="1064" y="122"/>
                  </a:cubicBezTo>
                  <a:cubicBezTo>
                    <a:pt x="1034" y="153"/>
                    <a:pt x="1003" y="183"/>
                    <a:pt x="1003" y="213"/>
                  </a:cubicBezTo>
                  <a:cubicBezTo>
                    <a:pt x="760" y="92"/>
                    <a:pt x="517" y="213"/>
                    <a:pt x="274" y="153"/>
                  </a:cubicBezTo>
                  <a:cubicBezTo>
                    <a:pt x="183" y="122"/>
                    <a:pt x="91" y="183"/>
                    <a:pt x="61" y="274"/>
                  </a:cubicBezTo>
                  <a:cubicBezTo>
                    <a:pt x="0" y="335"/>
                    <a:pt x="31" y="426"/>
                    <a:pt x="91" y="426"/>
                  </a:cubicBezTo>
                  <a:lnTo>
                    <a:pt x="456" y="548"/>
                  </a:lnTo>
                  <a:cubicBezTo>
                    <a:pt x="547" y="578"/>
                    <a:pt x="639" y="609"/>
                    <a:pt x="699" y="609"/>
                  </a:cubicBezTo>
                  <a:cubicBezTo>
                    <a:pt x="1064" y="578"/>
                    <a:pt x="1429" y="487"/>
                    <a:pt x="1794" y="396"/>
                  </a:cubicBezTo>
                  <a:cubicBezTo>
                    <a:pt x="1824" y="396"/>
                    <a:pt x="1854" y="335"/>
                    <a:pt x="1794" y="305"/>
                  </a:cubicBezTo>
                  <a:cubicBezTo>
                    <a:pt x="1642" y="92"/>
                    <a:pt x="1398" y="1"/>
                    <a:pt x="115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015;p86">
              <a:extLst>
                <a:ext uri="{FF2B5EF4-FFF2-40B4-BE49-F238E27FC236}">
                  <a16:creationId xmlns:a16="http://schemas.microsoft.com/office/drawing/2014/main" id="{845D3FE2-E959-692F-6784-04409342F7F7}"/>
                </a:ext>
              </a:extLst>
            </p:cNvPr>
            <p:cNvSpPr/>
            <p:nvPr/>
          </p:nvSpPr>
          <p:spPr>
            <a:xfrm>
              <a:off x="7318050" y="3268440"/>
              <a:ext cx="52617" cy="13816"/>
            </a:xfrm>
            <a:custGeom>
              <a:avLst/>
              <a:gdLst/>
              <a:ahLst/>
              <a:cxnLst/>
              <a:rect l="l" t="t" r="r" b="b"/>
              <a:pathLst>
                <a:path w="1855" h="487" extrusionOk="0">
                  <a:moveTo>
                    <a:pt x="1551" y="335"/>
                  </a:moveTo>
                  <a:cubicBezTo>
                    <a:pt x="1611" y="335"/>
                    <a:pt x="1672" y="304"/>
                    <a:pt x="1733" y="244"/>
                  </a:cubicBezTo>
                  <a:cubicBezTo>
                    <a:pt x="1763" y="213"/>
                    <a:pt x="1794" y="183"/>
                    <a:pt x="1824" y="152"/>
                  </a:cubicBezTo>
                  <a:cubicBezTo>
                    <a:pt x="1854" y="122"/>
                    <a:pt x="1824" y="61"/>
                    <a:pt x="1794" y="31"/>
                  </a:cubicBezTo>
                  <a:cubicBezTo>
                    <a:pt x="1794" y="31"/>
                    <a:pt x="1763" y="0"/>
                    <a:pt x="1733" y="0"/>
                  </a:cubicBezTo>
                  <a:cubicBezTo>
                    <a:pt x="1551" y="92"/>
                    <a:pt x="1338" y="122"/>
                    <a:pt x="1155" y="122"/>
                  </a:cubicBezTo>
                  <a:cubicBezTo>
                    <a:pt x="943" y="61"/>
                    <a:pt x="760" y="61"/>
                    <a:pt x="547" y="31"/>
                  </a:cubicBezTo>
                  <a:lnTo>
                    <a:pt x="487" y="31"/>
                  </a:lnTo>
                  <a:cubicBezTo>
                    <a:pt x="304" y="0"/>
                    <a:pt x="152" y="61"/>
                    <a:pt x="61" y="183"/>
                  </a:cubicBezTo>
                  <a:cubicBezTo>
                    <a:pt x="31" y="213"/>
                    <a:pt x="0" y="244"/>
                    <a:pt x="0" y="304"/>
                  </a:cubicBezTo>
                  <a:cubicBezTo>
                    <a:pt x="0" y="335"/>
                    <a:pt x="31" y="365"/>
                    <a:pt x="92" y="396"/>
                  </a:cubicBezTo>
                  <a:cubicBezTo>
                    <a:pt x="243" y="426"/>
                    <a:pt x="426" y="456"/>
                    <a:pt x="608" y="487"/>
                  </a:cubicBezTo>
                  <a:cubicBezTo>
                    <a:pt x="943" y="426"/>
                    <a:pt x="1247" y="396"/>
                    <a:pt x="1551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016;p86">
              <a:extLst>
                <a:ext uri="{FF2B5EF4-FFF2-40B4-BE49-F238E27FC236}">
                  <a16:creationId xmlns:a16="http://schemas.microsoft.com/office/drawing/2014/main" id="{4B89594A-0736-A5CD-B2EA-699490184A65}"/>
                </a:ext>
              </a:extLst>
            </p:cNvPr>
            <p:cNvSpPr/>
            <p:nvPr/>
          </p:nvSpPr>
          <p:spPr>
            <a:xfrm>
              <a:off x="6007539" y="1728318"/>
              <a:ext cx="25046" cy="26781"/>
            </a:xfrm>
            <a:custGeom>
              <a:avLst/>
              <a:gdLst/>
              <a:ahLst/>
              <a:cxnLst/>
              <a:rect l="l" t="t" r="r" b="b"/>
              <a:pathLst>
                <a:path w="883" h="944" extrusionOk="0">
                  <a:moveTo>
                    <a:pt x="62" y="214"/>
                  </a:moveTo>
                  <a:cubicBezTo>
                    <a:pt x="62" y="275"/>
                    <a:pt x="31" y="335"/>
                    <a:pt x="1" y="457"/>
                  </a:cubicBezTo>
                  <a:cubicBezTo>
                    <a:pt x="1" y="548"/>
                    <a:pt x="62" y="639"/>
                    <a:pt x="92" y="761"/>
                  </a:cubicBezTo>
                  <a:cubicBezTo>
                    <a:pt x="153" y="882"/>
                    <a:pt x="274" y="943"/>
                    <a:pt x="426" y="913"/>
                  </a:cubicBezTo>
                  <a:cubicBezTo>
                    <a:pt x="670" y="822"/>
                    <a:pt x="852" y="609"/>
                    <a:pt x="882" y="366"/>
                  </a:cubicBezTo>
                  <a:cubicBezTo>
                    <a:pt x="882" y="305"/>
                    <a:pt x="852" y="275"/>
                    <a:pt x="822" y="244"/>
                  </a:cubicBezTo>
                  <a:cubicBezTo>
                    <a:pt x="700" y="92"/>
                    <a:pt x="487" y="1"/>
                    <a:pt x="274" y="1"/>
                  </a:cubicBezTo>
                  <a:cubicBezTo>
                    <a:pt x="183" y="31"/>
                    <a:pt x="92" y="123"/>
                    <a:pt x="62" y="21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017;p86">
              <a:extLst>
                <a:ext uri="{FF2B5EF4-FFF2-40B4-BE49-F238E27FC236}">
                  <a16:creationId xmlns:a16="http://schemas.microsoft.com/office/drawing/2014/main" id="{3063091E-79E5-D8F6-CEC8-B63D2528E02F}"/>
                </a:ext>
              </a:extLst>
            </p:cNvPr>
            <p:cNvSpPr/>
            <p:nvPr/>
          </p:nvSpPr>
          <p:spPr>
            <a:xfrm>
              <a:off x="4273741" y="1859415"/>
              <a:ext cx="31060" cy="18980"/>
            </a:xfrm>
            <a:custGeom>
              <a:avLst/>
              <a:gdLst/>
              <a:ahLst/>
              <a:cxnLst/>
              <a:rect l="l" t="t" r="r" b="b"/>
              <a:pathLst>
                <a:path w="1095" h="669" extrusionOk="0">
                  <a:moveTo>
                    <a:pt x="1094" y="213"/>
                  </a:moveTo>
                  <a:cubicBezTo>
                    <a:pt x="1094" y="182"/>
                    <a:pt x="1094" y="152"/>
                    <a:pt x="1094" y="91"/>
                  </a:cubicBezTo>
                  <a:cubicBezTo>
                    <a:pt x="1064" y="61"/>
                    <a:pt x="1034" y="30"/>
                    <a:pt x="1003" y="0"/>
                  </a:cubicBezTo>
                  <a:cubicBezTo>
                    <a:pt x="942" y="0"/>
                    <a:pt x="912" y="0"/>
                    <a:pt x="851" y="0"/>
                  </a:cubicBezTo>
                  <a:lnTo>
                    <a:pt x="517" y="0"/>
                  </a:lnTo>
                  <a:cubicBezTo>
                    <a:pt x="456" y="0"/>
                    <a:pt x="395" y="30"/>
                    <a:pt x="334" y="61"/>
                  </a:cubicBezTo>
                  <a:cubicBezTo>
                    <a:pt x="243" y="122"/>
                    <a:pt x="122" y="243"/>
                    <a:pt x="30" y="334"/>
                  </a:cubicBezTo>
                  <a:cubicBezTo>
                    <a:pt x="0" y="395"/>
                    <a:pt x="0" y="456"/>
                    <a:pt x="30" y="517"/>
                  </a:cubicBezTo>
                  <a:cubicBezTo>
                    <a:pt x="61" y="578"/>
                    <a:pt x="91" y="638"/>
                    <a:pt x="152" y="669"/>
                  </a:cubicBezTo>
                  <a:cubicBezTo>
                    <a:pt x="243" y="669"/>
                    <a:pt x="334" y="669"/>
                    <a:pt x="426" y="669"/>
                  </a:cubicBezTo>
                  <a:cubicBezTo>
                    <a:pt x="669" y="578"/>
                    <a:pt x="912" y="426"/>
                    <a:pt x="109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018;p86">
              <a:extLst>
                <a:ext uri="{FF2B5EF4-FFF2-40B4-BE49-F238E27FC236}">
                  <a16:creationId xmlns:a16="http://schemas.microsoft.com/office/drawing/2014/main" id="{1A352EEB-ADA6-3A29-6097-FBFE82D08E0D}"/>
                </a:ext>
              </a:extLst>
            </p:cNvPr>
            <p:cNvSpPr/>
            <p:nvPr/>
          </p:nvSpPr>
          <p:spPr>
            <a:xfrm>
              <a:off x="6697286" y="1393750"/>
              <a:ext cx="23316" cy="2332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274" y="760"/>
                  </a:moveTo>
                  <a:cubicBezTo>
                    <a:pt x="335" y="760"/>
                    <a:pt x="396" y="791"/>
                    <a:pt x="456" y="791"/>
                  </a:cubicBezTo>
                  <a:lnTo>
                    <a:pt x="517" y="791"/>
                  </a:lnTo>
                  <a:cubicBezTo>
                    <a:pt x="700" y="821"/>
                    <a:pt x="821" y="669"/>
                    <a:pt x="791" y="487"/>
                  </a:cubicBezTo>
                  <a:cubicBezTo>
                    <a:pt x="791" y="365"/>
                    <a:pt x="730" y="213"/>
                    <a:pt x="669" y="122"/>
                  </a:cubicBezTo>
                  <a:cubicBezTo>
                    <a:pt x="608" y="31"/>
                    <a:pt x="517" y="0"/>
                    <a:pt x="426" y="31"/>
                  </a:cubicBezTo>
                  <a:cubicBezTo>
                    <a:pt x="335" y="61"/>
                    <a:pt x="213" y="122"/>
                    <a:pt x="122" y="152"/>
                  </a:cubicBezTo>
                  <a:cubicBezTo>
                    <a:pt x="31" y="213"/>
                    <a:pt x="0" y="304"/>
                    <a:pt x="31" y="396"/>
                  </a:cubicBezTo>
                  <a:cubicBezTo>
                    <a:pt x="31" y="396"/>
                    <a:pt x="31" y="426"/>
                    <a:pt x="31" y="456"/>
                  </a:cubicBezTo>
                  <a:cubicBezTo>
                    <a:pt x="31" y="639"/>
                    <a:pt x="122" y="700"/>
                    <a:pt x="274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019;p86">
              <a:extLst>
                <a:ext uri="{FF2B5EF4-FFF2-40B4-BE49-F238E27FC236}">
                  <a16:creationId xmlns:a16="http://schemas.microsoft.com/office/drawing/2014/main" id="{EA115F7F-FC9F-3A77-1178-14772141D605}"/>
                </a:ext>
              </a:extLst>
            </p:cNvPr>
            <p:cNvSpPr/>
            <p:nvPr/>
          </p:nvSpPr>
          <p:spPr>
            <a:xfrm>
              <a:off x="4470309" y="2210381"/>
              <a:ext cx="34520" cy="22441"/>
            </a:xfrm>
            <a:custGeom>
              <a:avLst/>
              <a:gdLst/>
              <a:ahLst/>
              <a:cxnLst/>
              <a:rect l="l" t="t" r="r" b="b"/>
              <a:pathLst>
                <a:path w="1217" h="791" extrusionOk="0">
                  <a:moveTo>
                    <a:pt x="122" y="0"/>
                  </a:moveTo>
                  <a:cubicBezTo>
                    <a:pt x="122" y="0"/>
                    <a:pt x="61" y="0"/>
                    <a:pt x="31" y="30"/>
                  </a:cubicBezTo>
                  <a:cubicBezTo>
                    <a:pt x="0" y="30"/>
                    <a:pt x="0" y="122"/>
                    <a:pt x="31" y="182"/>
                  </a:cubicBezTo>
                  <a:cubicBezTo>
                    <a:pt x="61" y="243"/>
                    <a:pt x="92" y="243"/>
                    <a:pt x="122" y="274"/>
                  </a:cubicBezTo>
                  <a:cubicBezTo>
                    <a:pt x="213" y="426"/>
                    <a:pt x="365" y="547"/>
                    <a:pt x="517" y="608"/>
                  </a:cubicBezTo>
                  <a:cubicBezTo>
                    <a:pt x="699" y="669"/>
                    <a:pt x="882" y="730"/>
                    <a:pt x="1034" y="760"/>
                  </a:cubicBezTo>
                  <a:cubicBezTo>
                    <a:pt x="1064" y="790"/>
                    <a:pt x="1095" y="790"/>
                    <a:pt x="1095" y="760"/>
                  </a:cubicBezTo>
                  <a:cubicBezTo>
                    <a:pt x="1155" y="760"/>
                    <a:pt x="1186" y="730"/>
                    <a:pt x="1186" y="699"/>
                  </a:cubicBezTo>
                  <a:cubicBezTo>
                    <a:pt x="1216" y="669"/>
                    <a:pt x="1216" y="638"/>
                    <a:pt x="1186" y="638"/>
                  </a:cubicBezTo>
                  <a:cubicBezTo>
                    <a:pt x="943" y="274"/>
                    <a:pt x="547" y="3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020;p86">
              <a:extLst>
                <a:ext uri="{FF2B5EF4-FFF2-40B4-BE49-F238E27FC236}">
                  <a16:creationId xmlns:a16="http://schemas.microsoft.com/office/drawing/2014/main" id="{9D59E070-8987-96F9-2345-885D8D736C0A}"/>
                </a:ext>
              </a:extLst>
            </p:cNvPr>
            <p:cNvSpPr/>
            <p:nvPr/>
          </p:nvSpPr>
          <p:spPr>
            <a:xfrm>
              <a:off x="5900633" y="2524266"/>
              <a:ext cx="31088" cy="18980"/>
            </a:xfrm>
            <a:custGeom>
              <a:avLst/>
              <a:gdLst/>
              <a:ahLst/>
              <a:cxnLst/>
              <a:rect l="l" t="t" r="r" b="b"/>
              <a:pathLst>
                <a:path w="1096" h="669" extrusionOk="0">
                  <a:moveTo>
                    <a:pt x="396" y="638"/>
                  </a:moveTo>
                  <a:cubicBezTo>
                    <a:pt x="548" y="608"/>
                    <a:pt x="669" y="547"/>
                    <a:pt x="791" y="486"/>
                  </a:cubicBezTo>
                  <a:cubicBezTo>
                    <a:pt x="973" y="395"/>
                    <a:pt x="1004" y="213"/>
                    <a:pt x="1095" y="61"/>
                  </a:cubicBezTo>
                  <a:cubicBezTo>
                    <a:pt x="1095" y="30"/>
                    <a:pt x="1034" y="0"/>
                    <a:pt x="1034" y="0"/>
                  </a:cubicBezTo>
                  <a:lnTo>
                    <a:pt x="487" y="91"/>
                  </a:lnTo>
                  <a:cubicBezTo>
                    <a:pt x="335" y="122"/>
                    <a:pt x="183" y="182"/>
                    <a:pt x="62" y="274"/>
                  </a:cubicBezTo>
                  <a:cubicBezTo>
                    <a:pt x="1" y="334"/>
                    <a:pt x="1" y="456"/>
                    <a:pt x="62" y="517"/>
                  </a:cubicBezTo>
                  <a:cubicBezTo>
                    <a:pt x="153" y="608"/>
                    <a:pt x="274" y="669"/>
                    <a:pt x="396" y="6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021;p86">
              <a:extLst>
                <a:ext uri="{FF2B5EF4-FFF2-40B4-BE49-F238E27FC236}">
                  <a16:creationId xmlns:a16="http://schemas.microsoft.com/office/drawing/2014/main" id="{C24447E8-8A1A-FA31-DA5A-EDC2DB3F71ED}"/>
                </a:ext>
              </a:extLst>
            </p:cNvPr>
            <p:cNvSpPr/>
            <p:nvPr/>
          </p:nvSpPr>
          <p:spPr>
            <a:xfrm>
              <a:off x="4057317" y="1296299"/>
              <a:ext cx="33669" cy="22469"/>
            </a:xfrm>
            <a:custGeom>
              <a:avLst/>
              <a:gdLst/>
              <a:ahLst/>
              <a:cxnLst/>
              <a:rect l="l" t="t" r="r" b="b"/>
              <a:pathLst>
                <a:path w="1187" h="792" extrusionOk="0">
                  <a:moveTo>
                    <a:pt x="1186" y="62"/>
                  </a:moveTo>
                  <a:cubicBezTo>
                    <a:pt x="1186" y="62"/>
                    <a:pt x="1186" y="31"/>
                    <a:pt x="1186" y="31"/>
                  </a:cubicBezTo>
                  <a:cubicBezTo>
                    <a:pt x="1125" y="1"/>
                    <a:pt x="1095" y="1"/>
                    <a:pt x="1065" y="1"/>
                  </a:cubicBezTo>
                  <a:cubicBezTo>
                    <a:pt x="700" y="62"/>
                    <a:pt x="366" y="214"/>
                    <a:pt x="92" y="426"/>
                  </a:cubicBezTo>
                  <a:cubicBezTo>
                    <a:pt x="1" y="518"/>
                    <a:pt x="31" y="639"/>
                    <a:pt x="122" y="700"/>
                  </a:cubicBezTo>
                  <a:cubicBezTo>
                    <a:pt x="214" y="761"/>
                    <a:pt x="305" y="791"/>
                    <a:pt x="396" y="730"/>
                  </a:cubicBezTo>
                  <a:cubicBezTo>
                    <a:pt x="639" y="548"/>
                    <a:pt x="913" y="335"/>
                    <a:pt x="1186" y="122"/>
                  </a:cubicBezTo>
                  <a:cubicBezTo>
                    <a:pt x="1186" y="122"/>
                    <a:pt x="1186" y="92"/>
                    <a:pt x="1186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022;p86">
              <a:extLst>
                <a:ext uri="{FF2B5EF4-FFF2-40B4-BE49-F238E27FC236}">
                  <a16:creationId xmlns:a16="http://schemas.microsoft.com/office/drawing/2014/main" id="{C59345DE-C955-F10D-5D5E-2C55A25DE6E0}"/>
                </a:ext>
              </a:extLst>
            </p:cNvPr>
            <p:cNvSpPr/>
            <p:nvPr/>
          </p:nvSpPr>
          <p:spPr>
            <a:xfrm>
              <a:off x="5529054" y="2383693"/>
              <a:ext cx="16395" cy="27632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426" y="943"/>
                  </a:moveTo>
                  <a:cubicBezTo>
                    <a:pt x="456" y="882"/>
                    <a:pt x="487" y="821"/>
                    <a:pt x="517" y="761"/>
                  </a:cubicBezTo>
                  <a:cubicBezTo>
                    <a:pt x="547" y="639"/>
                    <a:pt x="547" y="517"/>
                    <a:pt x="578" y="396"/>
                  </a:cubicBezTo>
                  <a:lnTo>
                    <a:pt x="578" y="213"/>
                  </a:lnTo>
                  <a:cubicBezTo>
                    <a:pt x="547" y="213"/>
                    <a:pt x="547" y="183"/>
                    <a:pt x="578" y="153"/>
                  </a:cubicBezTo>
                  <a:cubicBezTo>
                    <a:pt x="578" y="61"/>
                    <a:pt x="456" y="1"/>
                    <a:pt x="365" y="31"/>
                  </a:cubicBezTo>
                  <a:cubicBezTo>
                    <a:pt x="304" y="61"/>
                    <a:pt x="213" y="92"/>
                    <a:pt x="152" y="153"/>
                  </a:cubicBezTo>
                  <a:cubicBezTo>
                    <a:pt x="31" y="213"/>
                    <a:pt x="0" y="335"/>
                    <a:pt x="0" y="457"/>
                  </a:cubicBezTo>
                  <a:cubicBezTo>
                    <a:pt x="31" y="639"/>
                    <a:pt x="91" y="791"/>
                    <a:pt x="213" y="943"/>
                  </a:cubicBezTo>
                  <a:cubicBezTo>
                    <a:pt x="274" y="973"/>
                    <a:pt x="365" y="973"/>
                    <a:pt x="426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023;p86">
              <a:extLst>
                <a:ext uri="{FF2B5EF4-FFF2-40B4-BE49-F238E27FC236}">
                  <a16:creationId xmlns:a16="http://schemas.microsoft.com/office/drawing/2014/main" id="{5F3588C6-9CD7-54B7-4696-25030FEE7355}"/>
                </a:ext>
              </a:extLst>
            </p:cNvPr>
            <p:cNvSpPr/>
            <p:nvPr/>
          </p:nvSpPr>
          <p:spPr>
            <a:xfrm>
              <a:off x="7282708" y="2947660"/>
              <a:ext cx="37101" cy="39690"/>
            </a:xfrm>
            <a:custGeom>
              <a:avLst/>
              <a:gdLst/>
              <a:ahLst/>
              <a:cxnLst/>
              <a:rect l="l" t="t" r="r" b="b"/>
              <a:pathLst>
                <a:path w="1308" h="1399" extrusionOk="0">
                  <a:moveTo>
                    <a:pt x="0" y="1307"/>
                  </a:moveTo>
                  <a:cubicBezTo>
                    <a:pt x="0" y="1307"/>
                    <a:pt x="0" y="1338"/>
                    <a:pt x="0" y="1368"/>
                  </a:cubicBezTo>
                  <a:cubicBezTo>
                    <a:pt x="0" y="1368"/>
                    <a:pt x="30" y="1368"/>
                    <a:pt x="61" y="1399"/>
                  </a:cubicBezTo>
                  <a:cubicBezTo>
                    <a:pt x="61" y="1399"/>
                    <a:pt x="91" y="1399"/>
                    <a:pt x="122" y="1399"/>
                  </a:cubicBezTo>
                  <a:cubicBezTo>
                    <a:pt x="334" y="1277"/>
                    <a:pt x="517" y="1125"/>
                    <a:pt x="669" y="912"/>
                  </a:cubicBezTo>
                  <a:cubicBezTo>
                    <a:pt x="821" y="669"/>
                    <a:pt x="1003" y="487"/>
                    <a:pt x="1246" y="335"/>
                  </a:cubicBezTo>
                  <a:cubicBezTo>
                    <a:pt x="1307" y="304"/>
                    <a:pt x="1307" y="304"/>
                    <a:pt x="1246" y="183"/>
                  </a:cubicBezTo>
                  <a:cubicBezTo>
                    <a:pt x="1125" y="0"/>
                    <a:pt x="1003" y="31"/>
                    <a:pt x="942" y="152"/>
                  </a:cubicBezTo>
                  <a:cubicBezTo>
                    <a:pt x="669" y="517"/>
                    <a:pt x="395" y="882"/>
                    <a:pt x="61" y="1186"/>
                  </a:cubicBezTo>
                  <a:cubicBezTo>
                    <a:pt x="30" y="1216"/>
                    <a:pt x="30" y="1247"/>
                    <a:pt x="0" y="13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024;p86">
              <a:extLst>
                <a:ext uri="{FF2B5EF4-FFF2-40B4-BE49-F238E27FC236}">
                  <a16:creationId xmlns:a16="http://schemas.microsoft.com/office/drawing/2014/main" id="{AC9F764F-0B2C-06E3-FE1B-967C92D61F7E}"/>
                </a:ext>
              </a:extLst>
            </p:cNvPr>
            <p:cNvSpPr/>
            <p:nvPr/>
          </p:nvSpPr>
          <p:spPr>
            <a:xfrm>
              <a:off x="7354244" y="2931262"/>
              <a:ext cx="26777" cy="48314"/>
            </a:xfrm>
            <a:custGeom>
              <a:avLst/>
              <a:gdLst/>
              <a:ahLst/>
              <a:cxnLst/>
              <a:rect l="l" t="t" r="r" b="b"/>
              <a:pathLst>
                <a:path w="944" h="1703" extrusionOk="0">
                  <a:moveTo>
                    <a:pt x="943" y="821"/>
                  </a:moveTo>
                  <a:cubicBezTo>
                    <a:pt x="943" y="639"/>
                    <a:pt x="791" y="609"/>
                    <a:pt x="670" y="548"/>
                  </a:cubicBezTo>
                  <a:lnTo>
                    <a:pt x="700" y="518"/>
                  </a:lnTo>
                  <a:lnTo>
                    <a:pt x="670" y="518"/>
                  </a:lnTo>
                  <a:cubicBezTo>
                    <a:pt x="670" y="487"/>
                    <a:pt x="670" y="426"/>
                    <a:pt x="670" y="396"/>
                  </a:cubicBezTo>
                  <a:cubicBezTo>
                    <a:pt x="670" y="335"/>
                    <a:pt x="670" y="305"/>
                    <a:pt x="639" y="274"/>
                  </a:cubicBezTo>
                  <a:cubicBezTo>
                    <a:pt x="457" y="153"/>
                    <a:pt x="244" y="62"/>
                    <a:pt x="31" y="1"/>
                  </a:cubicBezTo>
                  <a:cubicBezTo>
                    <a:pt x="31" y="1"/>
                    <a:pt x="1" y="31"/>
                    <a:pt x="1" y="31"/>
                  </a:cubicBezTo>
                  <a:cubicBezTo>
                    <a:pt x="1" y="274"/>
                    <a:pt x="1" y="487"/>
                    <a:pt x="31" y="700"/>
                  </a:cubicBezTo>
                  <a:cubicBezTo>
                    <a:pt x="31" y="791"/>
                    <a:pt x="92" y="791"/>
                    <a:pt x="153" y="821"/>
                  </a:cubicBezTo>
                  <a:cubicBezTo>
                    <a:pt x="244" y="852"/>
                    <a:pt x="335" y="882"/>
                    <a:pt x="396" y="791"/>
                  </a:cubicBezTo>
                  <a:lnTo>
                    <a:pt x="548" y="639"/>
                  </a:lnTo>
                  <a:lnTo>
                    <a:pt x="548" y="670"/>
                  </a:lnTo>
                  <a:lnTo>
                    <a:pt x="548" y="670"/>
                  </a:lnTo>
                  <a:cubicBezTo>
                    <a:pt x="487" y="821"/>
                    <a:pt x="518" y="1004"/>
                    <a:pt x="396" y="1156"/>
                  </a:cubicBezTo>
                  <a:cubicBezTo>
                    <a:pt x="275" y="1308"/>
                    <a:pt x="275" y="1399"/>
                    <a:pt x="457" y="1521"/>
                  </a:cubicBezTo>
                  <a:cubicBezTo>
                    <a:pt x="518" y="1581"/>
                    <a:pt x="578" y="1612"/>
                    <a:pt x="670" y="1673"/>
                  </a:cubicBezTo>
                  <a:cubicBezTo>
                    <a:pt x="730" y="1703"/>
                    <a:pt x="791" y="1673"/>
                    <a:pt x="822" y="1581"/>
                  </a:cubicBezTo>
                  <a:cubicBezTo>
                    <a:pt x="882" y="1490"/>
                    <a:pt x="943" y="1338"/>
                    <a:pt x="943" y="1217"/>
                  </a:cubicBezTo>
                  <a:lnTo>
                    <a:pt x="943" y="1217"/>
                  </a:lnTo>
                  <a:lnTo>
                    <a:pt x="943" y="1217"/>
                  </a:lnTo>
                  <a:lnTo>
                    <a:pt x="943" y="1217"/>
                  </a:lnTo>
                  <a:cubicBezTo>
                    <a:pt x="822" y="1095"/>
                    <a:pt x="822" y="913"/>
                    <a:pt x="943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025;p86">
              <a:extLst>
                <a:ext uri="{FF2B5EF4-FFF2-40B4-BE49-F238E27FC236}">
                  <a16:creationId xmlns:a16="http://schemas.microsoft.com/office/drawing/2014/main" id="{D30BF7C9-7C3D-897A-6ED9-3ECA964573B8}"/>
                </a:ext>
              </a:extLst>
            </p:cNvPr>
            <p:cNvSpPr/>
            <p:nvPr/>
          </p:nvSpPr>
          <p:spPr>
            <a:xfrm>
              <a:off x="4172847" y="2804505"/>
              <a:ext cx="31939" cy="18128"/>
            </a:xfrm>
            <a:custGeom>
              <a:avLst/>
              <a:gdLst/>
              <a:ahLst/>
              <a:cxnLst/>
              <a:rect l="l" t="t" r="r" b="b"/>
              <a:pathLst>
                <a:path w="1126" h="639" extrusionOk="0">
                  <a:moveTo>
                    <a:pt x="426" y="61"/>
                  </a:moveTo>
                  <a:cubicBezTo>
                    <a:pt x="335" y="61"/>
                    <a:pt x="214" y="61"/>
                    <a:pt x="92" y="122"/>
                  </a:cubicBezTo>
                  <a:cubicBezTo>
                    <a:pt x="31" y="122"/>
                    <a:pt x="1" y="183"/>
                    <a:pt x="31" y="213"/>
                  </a:cubicBezTo>
                  <a:cubicBezTo>
                    <a:pt x="183" y="487"/>
                    <a:pt x="548" y="639"/>
                    <a:pt x="852" y="517"/>
                  </a:cubicBezTo>
                  <a:lnTo>
                    <a:pt x="1034" y="457"/>
                  </a:lnTo>
                  <a:cubicBezTo>
                    <a:pt x="1095" y="426"/>
                    <a:pt x="1125" y="335"/>
                    <a:pt x="1095" y="274"/>
                  </a:cubicBezTo>
                  <a:cubicBezTo>
                    <a:pt x="913" y="92"/>
                    <a:pt x="670" y="1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026;p86">
              <a:extLst>
                <a:ext uri="{FF2B5EF4-FFF2-40B4-BE49-F238E27FC236}">
                  <a16:creationId xmlns:a16="http://schemas.microsoft.com/office/drawing/2014/main" id="{536E15A2-84EC-918C-0DC5-2A593B4A0EC2}"/>
                </a:ext>
              </a:extLst>
            </p:cNvPr>
            <p:cNvSpPr/>
            <p:nvPr/>
          </p:nvSpPr>
          <p:spPr>
            <a:xfrm>
              <a:off x="6226544" y="1552424"/>
              <a:ext cx="23316" cy="21590"/>
            </a:xfrm>
            <a:custGeom>
              <a:avLst/>
              <a:gdLst/>
              <a:ahLst/>
              <a:cxnLst/>
              <a:rect l="l" t="t" r="r" b="b"/>
              <a:pathLst>
                <a:path w="822" h="761" extrusionOk="0">
                  <a:moveTo>
                    <a:pt x="244" y="669"/>
                  </a:moveTo>
                  <a:cubicBezTo>
                    <a:pt x="456" y="760"/>
                    <a:pt x="699" y="669"/>
                    <a:pt x="791" y="456"/>
                  </a:cubicBezTo>
                  <a:cubicBezTo>
                    <a:pt x="821" y="456"/>
                    <a:pt x="821" y="426"/>
                    <a:pt x="791" y="395"/>
                  </a:cubicBezTo>
                  <a:cubicBezTo>
                    <a:pt x="760" y="243"/>
                    <a:pt x="639" y="122"/>
                    <a:pt x="517" y="31"/>
                  </a:cubicBezTo>
                  <a:cubicBezTo>
                    <a:pt x="487" y="31"/>
                    <a:pt x="426" y="0"/>
                    <a:pt x="396" y="31"/>
                  </a:cubicBezTo>
                  <a:cubicBezTo>
                    <a:pt x="152" y="31"/>
                    <a:pt x="0" y="304"/>
                    <a:pt x="122" y="517"/>
                  </a:cubicBezTo>
                  <a:cubicBezTo>
                    <a:pt x="152" y="578"/>
                    <a:pt x="183" y="639"/>
                    <a:pt x="244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027;p86">
              <a:extLst>
                <a:ext uri="{FF2B5EF4-FFF2-40B4-BE49-F238E27FC236}">
                  <a16:creationId xmlns:a16="http://schemas.microsoft.com/office/drawing/2014/main" id="{61BE5044-8EAE-F790-2E59-2879C2F9659D}"/>
                </a:ext>
              </a:extLst>
            </p:cNvPr>
            <p:cNvSpPr/>
            <p:nvPr/>
          </p:nvSpPr>
          <p:spPr>
            <a:xfrm>
              <a:off x="5765276" y="2524266"/>
              <a:ext cx="37981" cy="12086"/>
            </a:xfrm>
            <a:custGeom>
              <a:avLst/>
              <a:gdLst/>
              <a:ahLst/>
              <a:cxnLst/>
              <a:rect l="l" t="t" r="r" b="b"/>
              <a:pathLst>
                <a:path w="1339" h="426" extrusionOk="0">
                  <a:moveTo>
                    <a:pt x="213" y="0"/>
                  </a:moveTo>
                  <a:cubicBezTo>
                    <a:pt x="153" y="0"/>
                    <a:pt x="122" y="0"/>
                    <a:pt x="61" y="30"/>
                  </a:cubicBezTo>
                  <a:cubicBezTo>
                    <a:pt x="31" y="61"/>
                    <a:pt x="1" y="91"/>
                    <a:pt x="1" y="152"/>
                  </a:cubicBezTo>
                  <a:cubicBezTo>
                    <a:pt x="1" y="182"/>
                    <a:pt x="31" y="243"/>
                    <a:pt x="61" y="243"/>
                  </a:cubicBezTo>
                  <a:cubicBezTo>
                    <a:pt x="274" y="334"/>
                    <a:pt x="487" y="365"/>
                    <a:pt x="700" y="426"/>
                  </a:cubicBezTo>
                  <a:lnTo>
                    <a:pt x="761" y="426"/>
                  </a:lnTo>
                  <a:cubicBezTo>
                    <a:pt x="943" y="395"/>
                    <a:pt x="1125" y="395"/>
                    <a:pt x="1308" y="365"/>
                  </a:cubicBezTo>
                  <a:cubicBezTo>
                    <a:pt x="1308" y="365"/>
                    <a:pt x="1338" y="334"/>
                    <a:pt x="1338" y="304"/>
                  </a:cubicBezTo>
                  <a:cubicBezTo>
                    <a:pt x="1338" y="274"/>
                    <a:pt x="1338" y="243"/>
                    <a:pt x="1308" y="213"/>
                  </a:cubicBezTo>
                  <a:cubicBezTo>
                    <a:pt x="1156" y="91"/>
                    <a:pt x="973" y="30"/>
                    <a:pt x="791" y="30"/>
                  </a:cubicBezTo>
                  <a:cubicBezTo>
                    <a:pt x="609" y="61"/>
                    <a:pt x="396" y="30"/>
                    <a:pt x="21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028;p86">
              <a:extLst>
                <a:ext uri="{FF2B5EF4-FFF2-40B4-BE49-F238E27FC236}">
                  <a16:creationId xmlns:a16="http://schemas.microsoft.com/office/drawing/2014/main" id="{F516200F-F549-EAB4-DE9C-4916EE3DEAC8}"/>
                </a:ext>
              </a:extLst>
            </p:cNvPr>
            <p:cNvSpPr/>
            <p:nvPr/>
          </p:nvSpPr>
          <p:spPr>
            <a:xfrm>
              <a:off x="4347886" y="2807087"/>
              <a:ext cx="27599" cy="13845"/>
            </a:xfrm>
            <a:custGeom>
              <a:avLst/>
              <a:gdLst/>
              <a:ahLst/>
              <a:cxnLst/>
              <a:rect l="l" t="t" r="r" b="b"/>
              <a:pathLst>
                <a:path w="973" h="488" extrusionOk="0">
                  <a:moveTo>
                    <a:pt x="821" y="62"/>
                  </a:moveTo>
                  <a:cubicBezTo>
                    <a:pt x="699" y="31"/>
                    <a:pt x="608" y="1"/>
                    <a:pt x="517" y="1"/>
                  </a:cubicBezTo>
                  <a:cubicBezTo>
                    <a:pt x="395" y="31"/>
                    <a:pt x="274" y="31"/>
                    <a:pt x="152" y="62"/>
                  </a:cubicBezTo>
                  <a:cubicBezTo>
                    <a:pt x="91" y="62"/>
                    <a:pt x="61" y="153"/>
                    <a:pt x="31" y="214"/>
                  </a:cubicBezTo>
                  <a:cubicBezTo>
                    <a:pt x="0" y="274"/>
                    <a:pt x="61" y="366"/>
                    <a:pt x="122" y="366"/>
                  </a:cubicBezTo>
                  <a:cubicBezTo>
                    <a:pt x="152" y="396"/>
                    <a:pt x="183" y="426"/>
                    <a:pt x="243" y="426"/>
                  </a:cubicBezTo>
                  <a:cubicBezTo>
                    <a:pt x="456" y="487"/>
                    <a:pt x="730" y="426"/>
                    <a:pt x="912" y="274"/>
                  </a:cubicBezTo>
                  <a:cubicBezTo>
                    <a:pt x="973" y="244"/>
                    <a:pt x="973" y="214"/>
                    <a:pt x="912" y="153"/>
                  </a:cubicBezTo>
                  <a:cubicBezTo>
                    <a:pt x="882" y="122"/>
                    <a:pt x="851" y="92"/>
                    <a:pt x="82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029;p86">
              <a:extLst>
                <a:ext uri="{FF2B5EF4-FFF2-40B4-BE49-F238E27FC236}">
                  <a16:creationId xmlns:a16="http://schemas.microsoft.com/office/drawing/2014/main" id="{4044E7A2-5842-016A-25FF-3DE230EDD70D}"/>
                </a:ext>
              </a:extLst>
            </p:cNvPr>
            <p:cNvSpPr/>
            <p:nvPr/>
          </p:nvSpPr>
          <p:spPr>
            <a:xfrm>
              <a:off x="7328403" y="2902807"/>
              <a:ext cx="18976" cy="24171"/>
            </a:xfrm>
            <a:custGeom>
              <a:avLst/>
              <a:gdLst/>
              <a:ahLst/>
              <a:cxnLst/>
              <a:rect l="l" t="t" r="r" b="b"/>
              <a:pathLst>
                <a:path w="669" h="852" extrusionOk="0">
                  <a:moveTo>
                    <a:pt x="61" y="62"/>
                  </a:moveTo>
                  <a:cubicBezTo>
                    <a:pt x="30" y="62"/>
                    <a:pt x="0" y="122"/>
                    <a:pt x="0" y="153"/>
                  </a:cubicBezTo>
                  <a:cubicBezTo>
                    <a:pt x="61" y="365"/>
                    <a:pt x="152" y="578"/>
                    <a:pt x="274" y="761"/>
                  </a:cubicBezTo>
                  <a:cubicBezTo>
                    <a:pt x="365" y="852"/>
                    <a:pt x="517" y="821"/>
                    <a:pt x="578" y="730"/>
                  </a:cubicBezTo>
                  <a:cubicBezTo>
                    <a:pt x="669" y="609"/>
                    <a:pt x="669" y="426"/>
                    <a:pt x="578" y="274"/>
                  </a:cubicBezTo>
                  <a:cubicBezTo>
                    <a:pt x="517" y="183"/>
                    <a:pt x="456" y="122"/>
                    <a:pt x="365" y="31"/>
                  </a:cubicBezTo>
                  <a:cubicBezTo>
                    <a:pt x="274" y="1"/>
                    <a:pt x="152" y="1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030;p86">
              <a:extLst>
                <a:ext uri="{FF2B5EF4-FFF2-40B4-BE49-F238E27FC236}">
                  <a16:creationId xmlns:a16="http://schemas.microsoft.com/office/drawing/2014/main" id="{ABBA3B73-F1FB-547C-D77E-736CC8563CBB}"/>
                </a:ext>
              </a:extLst>
            </p:cNvPr>
            <p:cNvSpPr/>
            <p:nvPr/>
          </p:nvSpPr>
          <p:spPr>
            <a:xfrm>
              <a:off x="7305116" y="3285689"/>
              <a:ext cx="27628" cy="17277"/>
            </a:xfrm>
            <a:custGeom>
              <a:avLst/>
              <a:gdLst/>
              <a:ahLst/>
              <a:cxnLst/>
              <a:rect l="l" t="t" r="r" b="b"/>
              <a:pathLst>
                <a:path w="974" h="609" extrusionOk="0">
                  <a:moveTo>
                    <a:pt x="639" y="608"/>
                  </a:moveTo>
                  <a:cubicBezTo>
                    <a:pt x="699" y="608"/>
                    <a:pt x="791" y="608"/>
                    <a:pt x="851" y="608"/>
                  </a:cubicBezTo>
                  <a:cubicBezTo>
                    <a:pt x="943" y="578"/>
                    <a:pt x="973" y="487"/>
                    <a:pt x="943" y="396"/>
                  </a:cubicBezTo>
                  <a:cubicBezTo>
                    <a:pt x="912" y="365"/>
                    <a:pt x="882" y="304"/>
                    <a:pt x="882" y="274"/>
                  </a:cubicBezTo>
                  <a:cubicBezTo>
                    <a:pt x="699" y="92"/>
                    <a:pt x="456" y="0"/>
                    <a:pt x="213" y="31"/>
                  </a:cubicBezTo>
                  <a:cubicBezTo>
                    <a:pt x="152" y="31"/>
                    <a:pt x="122" y="61"/>
                    <a:pt x="61" y="61"/>
                  </a:cubicBezTo>
                  <a:cubicBezTo>
                    <a:pt x="31" y="92"/>
                    <a:pt x="0" y="122"/>
                    <a:pt x="0" y="183"/>
                  </a:cubicBezTo>
                  <a:cubicBezTo>
                    <a:pt x="0" y="213"/>
                    <a:pt x="0" y="274"/>
                    <a:pt x="31" y="304"/>
                  </a:cubicBezTo>
                  <a:cubicBezTo>
                    <a:pt x="244" y="365"/>
                    <a:pt x="456" y="487"/>
                    <a:pt x="639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031;p86">
              <a:extLst>
                <a:ext uri="{FF2B5EF4-FFF2-40B4-BE49-F238E27FC236}">
                  <a16:creationId xmlns:a16="http://schemas.microsoft.com/office/drawing/2014/main" id="{A19B84A4-A807-E09A-2DB9-08107E693593}"/>
                </a:ext>
              </a:extLst>
            </p:cNvPr>
            <p:cNvSpPr/>
            <p:nvPr/>
          </p:nvSpPr>
          <p:spPr>
            <a:xfrm>
              <a:off x="4264238" y="1268724"/>
              <a:ext cx="12963" cy="29335"/>
            </a:xfrm>
            <a:custGeom>
              <a:avLst/>
              <a:gdLst/>
              <a:ahLst/>
              <a:cxnLst/>
              <a:rect l="l" t="t" r="r" b="b"/>
              <a:pathLst>
                <a:path w="457" h="1034" extrusionOk="0">
                  <a:moveTo>
                    <a:pt x="92" y="1003"/>
                  </a:moveTo>
                  <a:cubicBezTo>
                    <a:pt x="153" y="1034"/>
                    <a:pt x="214" y="1034"/>
                    <a:pt x="274" y="1003"/>
                  </a:cubicBezTo>
                  <a:cubicBezTo>
                    <a:pt x="396" y="760"/>
                    <a:pt x="457" y="517"/>
                    <a:pt x="457" y="274"/>
                  </a:cubicBezTo>
                  <a:cubicBezTo>
                    <a:pt x="457" y="213"/>
                    <a:pt x="457" y="152"/>
                    <a:pt x="457" y="91"/>
                  </a:cubicBezTo>
                  <a:cubicBezTo>
                    <a:pt x="457" y="61"/>
                    <a:pt x="396" y="0"/>
                    <a:pt x="365" y="0"/>
                  </a:cubicBezTo>
                  <a:cubicBezTo>
                    <a:pt x="335" y="0"/>
                    <a:pt x="305" y="0"/>
                    <a:pt x="274" y="61"/>
                  </a:cubicBezTo>
                  <a:cubicBezTo>
                    <a:pt x="183" y="213"/>
                    <a:pt x="92" y="395"/>
                    <a:pt x="31" y="578"/>
                  </a:cubicBezTo>
                  <a:cubicBezTo>
                    <a:pt x="1" y="669"/>
                    <a:pt x="1" y="760"/>
                    <a:pt x="31" y="851"/>
                  </a:cubicBezTo>
                  <a:cubicBezTo>
                    <a:pt x="31" y="912"/>
                    <a:pt x="62" y="973"/>
                    <a:pt x="92" y="100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032;p86">
              <a:extLst>
                <a:ext uri="{FF2B5EF4-FFF2-40B4-BE49-F238E27FC236}">
                  <a16:creationId xmlns:a16="http://schemas.microsoft.com/office/drawing/2014/main" id="{F2408DEF-F8CA-009A-C541-86A8E3AEC09C}"/>
                </a:ext>
              </a:extLst>
            </p:cNvPr>
            <p:cNvSpPr/>
            <p:nvPr/>
          </p:nvSpPr>
          <p:spPr>
            <a:xfrm>
              <a:off x="7882765" y="3226197"/>
              <a:ext cx="19855" cy="22441"/>
            </a:xfrm>
            <a:custGeom>
              <a:avLst/>
              <a:gdLst/>
              <a:ahLst/>
              <a:cxnLst/>
              <a:rect l="l" t="t" r="r" b="b"/>
              <a:pathLst>
                <a:path w="700" h="791" extrusionOk="0">
                  <a:moveTo>
                    <a:pt x="122" y="0"/>
                  </a:moveTo>
                  <a:lnTo>
                    <a:pt x="61" y="0"/>
                  </a:lnTo>
                  <a:cubicBezTo>
                    <a:pt x="61" y="61"/>
                    <a:pt x="1" y="122"/>
                    <a:pt x="1" y="182"/>
                  </a:cubicBezTo>
                  <a:cubicBezTo>
                    <a:pt x="61" y="395"/>
                    <a:pt x="152" y="578"/>
                    <a:pt x="274" y="699"/>
                  </a:cubicBezTo>
                  <a:cubicBezTo>
                    <a:pt x="335" y="790"/>
                    <a:pt x="517" y="790"/>
                    <a:pt x="608" y="699"/>
                  </a:cubicBezTo>
                  <a:cubicBezTo>
                    <a:pt x="700" y="638"/>
                    <a:pt x="700" y="517"/>
                    <a:pt x="639" y="426"/>
                  </a:cubicBezTo>
                  <a:cubicBezTo>
                    <a:pt x="487" y="243"/>
                    <a:pt x="335" y="122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033;p86">
              <a:extLst>
                <a:ext uri="{FF2B5EF4-FFF2-40B4-BE49-F238E27FC236}">
                  <a16:creationId xmlns:a16="http://schemas.microsoft.com/office/drawing/2014/main" id="{E4ABFF2E-C8D5-1CB1-2F29-3FA89BF89591}"/>
                </a:ext>
              </a:extLst>
            </p:cNvPr>
            <p:cNvSpPr/>
            <p:nvPr/>
          </p:nvSpPr>
          <p:spPr>
            <a:xfrm>
              <a:off x="4316827" y="1876664"/>
              <a:ext cx="19005" cy="23292"/>
            </a:xfrm>
            <a:custGeom>
              <a:avLst/>
              <a:gdLst/>
              <a:ahLst/>
              <a:cxnLst/>
              <a:rect l="l" t="t" r="r" b="b"/>
              <a:pathLst>
                <a:path w="670" h="821" extrusionOk="0">
                  <a:moveTo>
                    <a:pt x="335" y="30"/>
                  </a:moveTo>
                  <a:cubicBezTo>
                    <a:pt x="92" y="152"/>
                    <a:pt x="1" y="426"/>
                    <a:pt x="92" y="669"/>
                  </a:cubicBezTo>
                  <a:cubicBezTo>
                    <a:pt x="92" y="730"/>
                    <a:pt x="183" y="760"/>
                    <a:pt x="214" y="790"/>
                  </a:cubicBezTo>
                  <a:cubicBezTo>
                    <a:pt x="244" y="821"/>
                    <a:pt x="305" y="790"/>
                    <a:pt x="335" y="730"/>
                  </a:cubicBezTo>
                  <a:cubicBezTo>
                    <a:pt x="426" y="638"/>
                    <a:pt x="487" y="517"/>
                    <a:pt x="578" y="426"/>
                  </a:cubicBezTo>
                  <a:cubicBezTo>
                    <a:pt x="609" y="365"/>
                    <a:pt x="609" y="334"/>
                    <a:pt x="639" y="304"/>
                  </a:cubicBezTo>
                  <a:cubicBezTo>
                    <a:pt x="670" y="213"/>
                    <a:pt x="639" y="122"/>
                    <a:pt x="578" y="61"/>
                  </a:cubicBezTo>
                  <a:cubicBezTo>
                    <a:pt x="487" y="0"/>
                    <a:pt x="396" y="0"/>
                    <a:pt x="335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034;p86">
              <a:extLst>
                <a:ext uri="{FF2B5EF4-FFF2-40B4-BE49-F238E27FC236}">
                  <a16:creationId xmlns:a16="http://schemas.microsoft.com/office/drawing/2014/main" id="{3AF0D104-7493-7446-3085-5E881E133051}"/>
                </a:ext>
              </a:extLst>
            </p:cNvPr>
            <p:cNvSpPr/>
            <p:nvPr/>
          </p:nvSpPr>
          <p:spPr>
            <a:xfrm>
              <a:off x="7698252" y="1774901"/>
              <a:ext cx="17274" cy="26753"/>
            </a:xfrm>
            <a:custGeom>
              <a:avLst/>
              <a:gdLst/>
              <a:ahLst/>
              <a:cxnLst/>
              <a:rect l="l" t="t" r="r" b="b"/>
              <a:pathLst>
                <a:path w="609" h="943" extrusionOk="0">
                  <a:moveTo>
                    <a:pt x="274" y="31"/>
                  </a:moveTo>
                  <a:cubicBezTo>
                    <a:pt x="214" y="61"/>
                    <a:pt x="153" y="92"/>
                    <a:pt x="122" y="152"/>
                  </a:cubicBezTo>
                  <a:cubicBezTo>
                    <a:pt x="31" y="213"/>
                    <a:pt x="1" y="335"/>
                    <a:pt x="31" y="456"/>
                  </a:cubicBezTo>
                  <a:cubicBezTo>
                    <a:pt x="62" y="608"/>
                    <a:pt x="122" y="760"/>
                    <a:pt x="153" y="912"/>
                  </a:cubicBezTo>
                  <a:cubicBezTo>
                    <a:pt x="153" y="912"/>
                    <a:pt x="183" y="912"/>
                    <a:pt x="214" y="912"/>
                  </a:cubicBezTo>
                  <a:cubicBezTo>
                    <a:pt x="214" y="943"/>
                    <a:pt x="244" y="882"/>
                    <a:pt x="244" y="882"/>
                  </a:cubicBezTo>
                  <a:cubicBezTo>
                    <a:pt x="305" y="699"/>
                    <a:pt x="426" y="547"/>
                    <a:pt x="518" y="426"/>
                  </a:cubicBezTo>
                  <a:cubicBezTo>
                    <a:pt x="609" y="304"/>
                    <a:pt x="578" y="122"/>
                    <a:pt x="457" y="31"/>
                  </a:cubicBezTo>
                  <a:cubicBezTo>
                    <a:pt x="396" y="0"/>
                    <a:pt x="305" y="0"/>
                    <a:pt x="27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035;p86">
              <a:extLst>
                <a:ext uri="{FF2B5EF4-FFF2-40B4-BE49-F238E27FC236}">
                  <a16:creationId xmlns:a16="http://schemas.microsoft.com/office/drawing/2014/main" id="{DCE0EFEB-24D1-A114-CFBD-019725270824}"/>
                </a:ext>
              </a:extLst>
            </p:cNvPr>
            <p:cNvSpPr/>
            <p:nvPr/>
          </p:nvSpPr>
          <p:spPr>
            <a:xfrm>
              <a:off x="4464267" y="228970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1" y="0"/>
                  </a:moveTo>
                  <a:lnTo>
                    <a:pt x="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036;p86">
              <a:extLst>
                <a:ext uri="{FF2B5EF4-FFF2-40B4-BE49-F238E27FC236}">
                  <a16:creationId xmlns:a16="http://schemas.microsoft.com/office/drawing/2014/main" id="{C3308275-2DED-D0F7-40C4-F15A8137E7E9}"/>
                </a:ext>
              </a:extLst>
            </p:cNvPr>
            <p:cNvSpPr/>
            <p:nvPr/>
          </p:nvSpPr>
          <p:spPr>
            <a:xfrm>
              <a:off x="4458225" y="2275915"/>
              <a:ext cx="26777" cy="21590"/>
            </a:xfrm>
            <a:custGeom>
              <a:avLst/>
              <a:gdLst/>
              <a:ahLst/>
              <a:cxnLst/>
              <a:rect l="l" t="t" r="r" b="b"/>
              <a:pathLst>
                <a:path w="944" h="761" extrusionOk="0">
                  <a:moveTo>
                    <a:pt x="609" y="760"/>
                  </a:moveTo>
                  <a:lnTo>
                    <a:pt x="882" y="760"/>
                  </a:lnTo>
                  <a:cubicBezTo>
                    <a:pt x="913" y="365"/>
                    <a:pt x="943" y="456"/>
                    <a:pt x="609" y="304"/>
                  </a:cubicBezTo>
                  <a:cubicBezTo>
                    <a:pt x="426" y="243"/>
                    <a:pt x="244" y="152"/>
                    <a:pt x="92" y="0"/>
                  </a:cubicBezTo>
                  <a:cubicBezTo>
                    <a:pt x="92" y="0"/>
                    <a:pt x="31" y="31"/>
                    <a:pt x="1" y="31"/>
                  </a:cubicBezTo>
                  <a:cubicBezTo>
                    <a:pt x="1" y="61"/>
                    <a:pt x="1" y="91"/>
                    <a:pt x="1" y="91"/>
                  </a:cubicBezTo>
                  <a:cubicBezTo>
                    <a:pt x="62" y="243"/>
                    <a:pt x="153" y="365"/>
                    <a:pt x="214" y="486"/>
                  </a:cubicBezTo>
                  <a:cubicBezTo>
                    <a:pt x="305" y="486"/>
                    <a:pt x="366" y="517"/>
                    <a:pt x="457" y="547"/>
                  </a:cubicBezTo>
                  <a:cubicBezTo>
                    <a:pt x="518" y="578"/>
                    <a:pt x="609" y="669"/>
                    <a:pt x="609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037;p86">
              <a:extLst>
                <a:ext uri="{FF2B5EF4-FFF2-40B4-BE49-F238E27FC236}">
                  <a16:creationId xmlns:a16="http://schemas.microsoft.com/office/drawing/2014/main" id="{808CFDE0-8E84-9A98-B4EB-C3C2E49D2252}"/>
                </a:ext>
              </a:extLst>
            </p:cNvPr>
            <p:cNvSpPr/>
            <p:nvPr/>
          </p:nvSpPr>
          <p:spPr>
            <a:xfrm>
              <a:off x="4475471" y="22974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038;p86">
              <a:extLst>
                <a:ext uri="{FF2B5EF4-FFF2-40B4-BE49-F238E27FC236}">
                  <a16:creationId xmlns:a16="http://schemas.microsoft.com/office/drawing/2014/main" id="{0E2CF1FB-4B67-6CD0-75A4-04F6B5F267F7}"/>
                </a:ext>
              </a:extLst>
            </p:cNvPr>
            <p:cNvSpPr/>
            <p:nvPr/>
          </p:nvSpPr>
          <p:spPr>
            <a:xfrm>
              <a:off x="7622405" y="2217275"/>
              <a:ext cx="22437" cy="26753"/>
            </a:xfrm>
            <a:custGeom>
              <a:avLst/>
              <a:gdLst/>
              <a:ahLst/>
              <a:cxnLst/>
              <a:rect l="l" t="t" r="r" b="b"/>
              <a:pathLst>
                <a:path w="791" h="943" extrusionOk="0">
                  <a:moveTo>
                    <a:pt x="122" y="912"/>
                  </a:moveTo>
                  <a:cubicBezTo>
                    <a:pt x="334" y="639"/>
                    <a:pt x="547" y="365"/>
                    <a:pt x="790" y="152"/>
                  </a:cubicBezTo>
                  <a:lnTo>
                    <a:pt x="790" y="31"/>
                  </a:lnTo>
                  <a:cubicBezTo>
                    <a:pt x="790" y="0"/>
                    <a:pt x="760" y="0"/>
                    <a:pt x="730" y="0"/>
                  </a:cubicBezTo>
                  <a:cubicBezTo>
                    <a:pt x="638" y="0"/>
                    <a:pt x="578" y="61"/>
                    <a:pt x="486" y="91"/>
                  </a:cubicBezTo>
                  <a:cubicBezTo>
                    <a:pt x="426" y="122"/>
                    <a:pt x="243" y="183"/>
                    <a:pt x="213" y="335"/>
                  </a:cubicBezTo>
                  <a:cubicBezTo>
                    <a:pt x="152" y="487"/>
                    <a:pt x="61" y="578"/>
                    <a:pt x="30" y="699"/>
                  </a:cubicBezTo>
                  <a:cubicBezTo>
                    <a:pt x="0" y="730"/>
                    <a:pt x="0" y="791"/>
                    <a:pt x="30" y="821"/>
                  </a:cubicBezTo>
                  <a:cubicBezTo>
                    <a:pt x="30" y="851"/>
                    <a:pt x="61" y="912"/>
                    <a:pt x="91" y="943"/>
                  </a:cubicBezTo>
                  <a:cubicBezTo>
                    <a:pt x="91" y="943"/>
                    <a:pt x="122" y="912"/>
                    <a:pt x="122" y="91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039;p86">
              <a:extLst>
                <a:ext uri="{FF2B5EF4-FFF2-40B4-BE49-F238E27FC236}">
                  <a16:creationId xmlns:a16="http://schemas.microsoft.com/office/drawing/2014/main" id="{368CFE90-2992-EE4D-F539-376797DF5D52}"/>
                </a:ext>
              </a:extLst>
            </p:cNvPr>
            <p:cNvSpPr/>
            <p:nvPr/>
          </p:nvSpPr>
          <p:spPr>
            <a:xfrm>
              <a:off x="7420646" y="3183075"/>
              <a:ext cx="20706" cy="15547"/>
            </a:xfrm>
            <a:custGeom>
              <a:avLst/>
              <a:gdLst/>
              <a:ahLst/>
              <a:cxnLst/>
              <a:rect l="l" t="t" r="r" b="b"/>
              <a:pathLst>
                <a:path w="730" h="548" extrusionOk="0">
                  <a:moveTo>
                    <a:pt x="700" y="395"/>
                  </a:moveTo>
                  <a:cubicBezTo>
                    <a:pt x="730" y="395"/>
                    <a:pt x="730" y="335"/>
                    <a:pt x="730" y="304"/>
                  </a:cubicBezTo>
                  <a:cubicBezTo>
                    <a:pt x="730" y="243"/>
                    <a:pt x="700" y="213"/>
                    <a:pt x="700" y="183"/>
                  </a:cubicBezTo>
                  <a:cubicBezTo>
                    <a:pt x="517" y="0"/>
                    <a:pt x="213" y="0"/>
                    <a:pt x="31" y="183"/>
                  </a:cubicBezTo>
                  <a:cubicBezTo>
                    <a:pt x="0" y="243"/>
                    <a:pt x="0" y="304"/>
                    <a:pt x="31" y="365"/>
                  </a:cubicBezTo>
                  <a:cubicBezTo>
                    <a:pt x="152" y="487"/>
                    <a:pt x="335" y="547"/>
                    <a:pt x="517" y="517"/>
                  </a:cubicBezTo>
                  <a:cubicBezTo>
                    <a:pt x="578" y="487"/>
                    <a:pt x="639" y="456"/>
                    <a:pt x="700" y="39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040;p86">
              <a:extLst>
                <a:ext uri="{FF2B5EF4-FFF2-40B4-BE49-F238E27FC236}">
                  <a16:creationId xmlns:a16="http://schemas.microsoft.com/office/drawing/2014/main" id="{34721789-6489-5FFF-E19F-84E0266C7F88}"/>
                </a:ext>
              </a:extLst>
            </p:cNvPr>
            <p:cNvSpPr/>
            <p:nvPr/>
          </p:nvSpPr>
          <p:spPr>
            <a:xfrm>
              <a:off x="5191087" y="1542920"/>
              <a:ext cx="17274" cy="19008"/>
            </a:xfrm>
            <a:custGeom>
              <a:avLst/>
              <a:gdLst/>
              <a:ahLst/>
              <a:cxnLst/>
              <a:rect l="l" t="t" r="r" b="b"/>
              <a:pathLst>
                <a:path w="609" h="670" extrusionOk="0">
                  <a:moveTo>
                    <a:pt x="91" y="123"/>
                  </a:moveTo>
                  <a:cubicBezTo>
                    <a:pt x="61" y="183"/>
                    <a:pt x="31" y="244"/>
                    <a:pt x="31" y="305"/>
                  </a:cubicBezTo>
                  <a:cubicBezTo>
                    <a:pt x="0" y="426"/>
                    <a:pt x="61" y="548"/>
                    <a:pt x="152" y="609"/>
                  </a:cubicBezTo>
                  <a:cubicBezTo>
                    <a:pt x="274" y="670"/>
                    <a:pt x="426" y="670"/>
                    <a:pt x="517" y="609"/>
                  </a:cubicBezTo>
                  <a:cubicBezTo>
                    <a:pt x="547" y="578"/>
                    <a:pt x="547" y="548"/>
                    <a:pt x="578" y="548"/>
                  </a:cubicBezTo>
                  <a:cubicBezTo>
                    <a:pt x="578" y="518"/>
                    <a:pt x="608" y="487"/>
                    <a:pt x="578" y="487"/>
                  </a:cubicBezTo>
                  <a:cubicBezTo>
                    <a:pt x="517" y="366"/>
                    <a:pt x="456" y="244"/>
                    <a:pt x="395" y="92"/>
                  </a:cubicBezTo>
                  <a:cubicBezTo>
                    <a:pt x="304" y="1"/>
                    <a:pt x="152" y="1"/>
                    <a:pt x="91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041;p86">
              <a:extLst>
                <a:ext uri="{FF2B5EF4-FFF2-40B4-BE49-F238E27FC236}">
                  <a16:creationId xmlns:a16="http://schemas.microsoft.com/office/drawing/2014/main" id="{DBA028F8-784E-3DC0-A3EE-9C1F3E823D11}"/>
                </a:ext>
              </a:extLst>
            </p:cNvPr>
            <p:cNvSpPr/>
            <p:nvPr/>
          </p:nvSpPr>
          <p:spPr>
            <a:xfrm>
              <a:off x="4403056" y="1177315"/>
              <a:ext cx="18125" cy="18980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213" y="639"/>
                  </a:moveTo>
                  <a:cubicBezTo>
                    <a:pt x="274" y="669"/>
                    <a:pt x="365" y="669"/>
                    <a:pt x="396" y="639"/>
                  </a:cubicBezTo>
                  <a:cubicBezTo>
                    <a:pt x="517" y="517"/>
                    <a:pt x="608" y="395"/>
                    <a:pt x="639" y="243"/>
                  </a:cubicBezTo>
                  <a:cubicBezTo>
                    <a:pt x="639" y="213"/>
                    <a:pt x="639" y="152"/>
                    <a:pt x="608" y="122"/>
                  </a:cubicBezTo>
                  <a:cubicBezTo>
                    <a:pt x="548" y="61"/>
                    <a:pt x="456" y="0"/>
                    <a:pt x="365" y="0"/>
                  </a:cubicBezTo>
                  <a:cubicBezTo>
                    <a:pt x="183" y="61"/>
                    <a:pt x="0" y="243"/>
                    <a:pt x="122" y="456"/>
                  </a:cubicBezTo>
                  <a:cubicBezTo>
                    <a:pt x="183" y="517"/>
                    <a:pt x="213" y="578"/>
                    <a:pt x="213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042;p86">
              <a:extLst>
                <a:ext uri="{FF2B5EF4-FFF2-40B4-BE49-F238E27FC236}">
                  <a16:creationId xmlns:a16="http://schemas.microsoft.com/office/drawing/2014/main" id="{C2BE6358-B452-2AC5-9A0E-FD07AA065969}"/>
                </a:ext>
              </a:extLst>
            </p:cNvPr>
            <p:cNvSpPr/>
            <p:nvPr/>
          </p:nvSpPr>
          <p:spPr>
            <a:xfrm>
              <a:off x="4415111" y="1327364"/>
              <a:ext cx="16423" cy="17249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1" y="486"/>
                  </a:moveTo>
                  <a:cubicBezTo>
                    <a:pt x="1" y="486"/>
                    <a:pt x="1" y="517"/>
                    <a:pt x="31" y="547"/>
                  </a:cubicBezTo>
                  <a:cubicBezTo>
                    <a:pt x="123" y="608"/>
                    <a:pt x="244" y="608"/>
                    <a:pt x="366" y="547"/>
                  </a:cubicBezTo>
                  <a:cubicBezTo>
                    <a:pt x="457" y="517"/>
                    <a:pt x="518" y="426"/>
                    <a:pt x="548" y="334"/>
                  </a:cubicBezTo>
                  <a:cubicBezTo>
                    <a:pt x="579" y="152"/>
                    <a:pt x="427" y="30"/>
                    <a:pt x="275" y="0"/>
                  </a:cubicBezTo>
                  <a:cubicBezTo>
                    <a:pt x="214" y="30"/>
                    <a:pt x="183" y="30"/>
                    <a:pt x="153" y="61"/>
                  </a:cubicBezTo>
                  <a:cubicBezTo>
                    <a:pt x="62" y="182"/>
                    <a:pt x="1" y="334"/>
                    <a:pt x="1" y="4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043;p86">
              <a:extLst>
                <a:ext uri="{FF2B5EF4-FFF2-40B4-BE49-F238E27FC236}">
                  <a16:creationId xmlns:a16="http://schemas.microsoft.com/office/drawing/2014/main" id="{F97342B5-B574-BE59-7F74-250C27A1AE9D}"/>
                </a:ext>
              </a:extLst>
            </p:cNvPr>
            <p:cNvSpPr/>
            <p:nvPr/>
          </p:nvSpPr>
          <p:spPr>
            <a:xfrm>
              <a:off x="7024900" y="1300611"/>
              <a:ext cx="14693" cy="18157"/>
            </a:xfrm>
            <a:custGeom>
              <a:avLst/>
              <a:gdLst/>
              <a:ahLst/>
              <a:cxnLst/>
              <a:rect l="l" t="t" r="r" b="b"/>
              <a:pathLst>
                <a:path w="518" h="640" extrusionOk="0">
                  <a:moveTo>
                    <a:pt x="62" y="62"/>
                  </a:moveTo>
                  <a:cubicBezTo>
                    <a:pt x="31" y="92"/>
                    <a:pt x="1" y="153"/>
                    <a:pt x="1" y="214"/>
                  </a:cubicBezTo>
                  <a:cubicBezTo>
                    <a:pt x="1" y="396"/>
                    <a:pt x="122" y="548"/>
                    <a:pt x="305" y="639"/>
                  </a:cubicBezTo>
                  <a:cubicBezTo>
                    <a:pt x="366" y="639"/>
                    <a:pt x="426" y="609"/>
                    <a:pt x="457" y="578"/>
                  </a:cubicBezTo>
                  <a:cubicBezTo>
                    <a:pt x="487" y="517"/>
                    <a:pt x="518" y="457"/>
                    <a:pt x="518" y="396"/>
                  </a:cubicBezTo>
                  <a:cubicBezTo>
                    <a:pt x="518" y="214"/>
                    <a:pt x="426" y="92"/>
                    <a:pt x="244" y="31"/>
                  </a:cubicBezTo>
                  <a:cubicBezTo>
                    <a:pt x="183" y="1"/>
                    <a:pt x="122" y="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044;p86">
              <a:extLst>
                <a:ext uri="{FF2B5EF4-FFF2-40B4-BE49-F238E27FC236}">
                  <a16:creationId xmlns:a16="http://schemas.microsoft.com/office/drawing/2014/main" id="{AE87ABCE-D4A2-017C-F8BE-C690A6D4A908}"/>
                </a:ext>
              </a:extLst>
            </p:cNvPr>
            <p:cNvSpPr/>
            <p:nvPr/>
          </p:nvSpPr>
          <p:spPr>
            <a:xfrm>
              <a:off x="4306502" y="1270426"/>
              <a:ext cx="16395" cy="14696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31" y="274"/>
                  </a:moveTo>
                  <a:cubicBezTo>
                    <a:pt x="91" y="426"/>
                    <a:pt x="213" y="518"/>
                    <a:pt x="395" y="518"/>
                  </a:cubicBezTo>
                  <a:cubicBezTo>
                    <a:pt x="486" y="518"/>
                    <a:pt x="578" y="426"/>
                    <a:pt x="578" y="305"/>
                  </a:cubicBezTo>
                  <a:cubicBezTo>
                    <a:pt x="547" y="153"/>
                    <a:pt x="426" y="1"/>
                    <a:pt x="243" y="1"/>
                  </a:cubicBezTo>
                  <a:cubicBezTo>
                    <a:pt x="91" y="1"/>
                    <a:pt x="0" y="12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045;p86">
              <a:extLst>
                <a:ext uri="{FF2B5EF4-FFF2-40B4-BE49-F238E27FC236}">
                  <a16:creationId xmlns:a16="http://schemas.microsoft.com/office/drawing/2014/main" id="{29C168DC-28EB-D18E-03A5-A72ABFA702AF}"/>
                </a:ext>
              </a:extLst>
            </p:cNvPr>
            <p:cNvSpPr/>
            <p:nvPr/>
          </p:nvSpPr>
          <p:spPr>
            <a:xfrm>
              <a:off x="4178038" y="1220409"/>
              <a:ext cx="59510" cy="46612"/>
            </a:xfrm>
            <a:custGeom>
              <a:avLst/>
              <a:gdLst/>
              <a:ahLst/>
              <a:cxnLst/>
              <a:rect l="l" t="t" r="r" b="b"/>
              <a:pathLst>
                <a:path w="2098" h="1643" extrusionOk="0">
                  <a:moveTo>
                    <a:pt x="335" y="639"/>
                  </a:moveTo>
                  <a:lnTo>
                    <a:pt x="335" y="639"/>
                  </a:lnTo>
                  <a:lnTo>
                    <a:pt x="365" y="639"/>
                  </a:lnTo>
                  <a:cubicBezTo>
                    <a:pt x="335" y="700"/>
                    <a:pt x="304" y="791"/>
                    <a:pt x="274" y="882"/>
                  </a:cubicBezTo>
                  <a:cubicBezTo>
                    <a:pt x="213" y="974"/>
                    <a:pt x="243" y="1095"/>
                    <a:pt x="304" y="1217"/>
                  </a:cubicBezTo>
                  <a:cubicBezTo>
                    <a:pt x="365" y="1308"/>
                    <a:pt x="426" y="1399"/>
                    <a:pt x="487" y="1490"/>
                  </a:cubicBezTo>
                  <a:cubicBezTo>
                    <a:pt x="547" y="1551"/>
                    <a:pt x="638" y="1582"/>
                    <a:pt x="730" y="1612"/>
                  </a:cubicBezTo>
                  <a:cubicBezTo>
                    <a:pt x="821" y="1612"/>
                    <a:pt x="912" y="1612"/>
                    <a:pt x="1003" y="1642"/>
                  </a:cubicBezTo>
                  <a:cubicBezTo>
                    <a:pt x="1155" y="1642"/>
                    <a:pt x="1307" y="1582"/>
                    <a:pt x="1429" y="1460"/>
                  </a:cubicBezTo>
                  <a:cubicBezTo>
                    <a:pt x="1520" y="1369"/>
                    <a:pt x="1581" y="1247"/>
                    <a:pt x="1611" y="1095"/>
                  </a:cubicBezTo>
                  <a:cubicBezTo>
                    <a:pt x="1611" y="1004"/>
                    <a:pt x="1702" y="943"/>
                    <a:pt x="1794" y="913"/>
                  </a:cubicBezTo>
                  <a:cubicBezTo>
                    <a:pt x="1854" y="882"/>
                    <a:pt x="1976" y="791"/>
                    <a:pt x="2067" y="730"/>
                  </a:cubicBezTo>
                  <a:cubicBezTo>
                    <a:pt x="2097" y="700"/>
                    <a:pt x="2097" y="639"/>
                    <a:pt x="2067" y="609"/>
                  </a:cubicBezTo>
                  <a:cubicBezTo>
                    <a:pt x="2037" y="578"/>
                    <a:pt x="2006" y="548"/>
                    <a:pt x="1976" y="518"/>
                  </a:cubicBezTo>
                  <a:cubicBezTo>
                    <a:pt x="1702" y="427"/>
                    <a:pt x="1398" y="366"/>
                    <a:pt x="1125" y="335"/>
                  </a:cubicBezTo>
                  <a:cubicBezTo>
                    <a:pt x="882" y="335"/>
                    <a:pt x="669" y="366"/>
                    <a:pt x="456" y="487"/>
                  </a:cubicBezTo>
                  <a:lnTo>
                    <a:pt x="456" y="487"/>
                  </a:lnTo>
                  <a:lnTo>
                    <a:pt x="456" y="487"/>
                  </a:lnTo>
                  <a:cubicBezTo>
                    <a:pt x="456" y="366"/>
                    <a:pt x="456" y="244"/>
                    <a:pt x="426" y="123"/>
                  </a:cubicBezTo>
                  <a:cubicBezTo>
                    <a:pt x="426" y="62"/>
                    <a:pt x="304" y="1"/>
                    <a:pt x="243" y="1"/>
                  </a:cubicBezTo>
                  <a:cubicBezTo>
                    <a:pt x="152" y="31"/>
                    <a:pt x="61" y="92"/>
                    <a:pt x="31" y="183"/>
                  </a:cubicBezTo>
                  <a:cubicBezTo>
                    <a:pt x="0" y="275"/>
                    <a:pt x="0" y="396"/>
                    <a:pt x="61" y="487"/>
                  </a:cubicBezTo>
                  <a:cubicBezTo>
                    <a:pt x="122" y="578"/>
                    <a:pt x="213" y="639"/>
                    <a:pt x="335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046;p86">
              <a:extLst>
                <a:ext uri="{FF2B5EF4-FFF2-40B4-BE49-F238E27FC236}">
                  <a16:creationId xmlns:a16="http://schemas.microsoft.com/office/drawing/2014/main" id="{BDF61138-A231-A7A8-F8F8-58F2BED2545F}"/>
                </a:ext>
              </a:extLst>
            </p:cNvPr>
            <p:cNvSpPr/>
            <p:nvPr/>
          </p:nvSpPr>
          <p:spPr>
            <a:xfrm>
              <a:off x="7694820" y="2060332"/>
              <a:ext cx="13814" cy="23292"/>
            </a:xfrm>
            <a:custGeom>
              <a:avLst/>
              <a:gdLst/>
              <a:ahLst/>
              <a:cxnLst/>
              <a:rect l="l" t="t" r="r" b="b"/>
              <a:pathLst>
                <a:path w="487" h="821" extrusionOk="0">
                  <a:moveTo>
                    <a:pt x="122" y="821"/>
                  </a:moveTo>
                  <a:cubicBezTo>
                    <a:pt x="183" y="791"/>
                    <a:pt x="213" y="760"/>
                    <a:pt x="243" y="730"/>
                  </a:cubicBezTo>
                  <a:cubicBezTo>
                    <a:pt x="395" y="547"/>
                    <a:pt x="487" y="304"/>
                    <a:pt x="456" y="61"/>
                  </a:cubicBezTo>
                  <a:cubicBezTo>
                    <a:pt x="456" y="61"/>
                    <a:pt x="426" y="31"/>
                    <a:pt x="395" y="31"/>
                  </a:cubicBezTo>
                  <a:cubicBezTo>
                    <a:pt x="365" y="0"/>
                    <a:pt x="335" y="0"/>
                    <a:pt x="304" y="31"/>
                  </a:cubicBezTo>
                  <a:cubicBezTo>
                    <a:pt x="274" y="31"/>
                    <a:pt x="243" y="31"/>
                    <a:pt x="243" y="61"/>
                  </a:cubicBezTo>
                  <a:cubicBezTo>
                    <a:pt x="152" y="243"/>
                    <a:pt x="61" y="426"/>
                    <a:pt x="0" y="608"/>
                  </a:cubicBezTo>
                  <a:cubicBezTo>
                    <a:pt x="0" y="639"/>
                    <a:pt x="31" y="730"/>
                    <a:pt x="61" y="760"/>
                  </a:cubicBezTo>
                  <a:cubicBezTo>
                    <a:pt x="91" y="821"/>
                    <a:pt x="122" y="791"/>
                    <a:pt x="12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047;p86">
              <a:extLst>
                <a:ext uri="{FF2B5EF4-FFF2-40B4-BE49-F238E27FC236}">
                  <a16:creationId xmlns:a16="http://schemas.microsoft.com/office/drawing/2014/main" id="{F270CA22-40ED-7791-3650-476C942A85C1}"/>
                </a:ext>
              </a:extLst>
            </p:cNvPr>
            <p:cNvSpPr/>
            <p:nvPr/>
          </p:nvSpPr>
          <p:spPr>
            <a:xfrm>
              <a:off x="4277173" y="2037891"/>
              <a:ext cx="17274" cy="15575"/>
            </a:xfrm>
            <a:custGeom>
              <a:avLst/>
              <a:gdLst/>
              <a:ahLst/>
              <a:cxnLst/>
              <a:rect l="l" t="t" r="r" b="b"/>
              <a:pathLst>
                <a:path w="609" h="549" extrusionOk="0">
                  <a:moveTo>
                    <a:pt x="183" y="518"/>
                  </a:moveTo>
                  <a:cubicBezTo>
                    <a:pt x="335" y="487"/>
                    <a:pt x="487" y="396"/>
                    <a:pt x="578" y="275"/>
                  </a:cubicBezTo>
                  <a:cubicBezTo>
                    <a:pt x="609" y="153"/>
                    <a:pt x="487" y="1"/>
                    <a:pt x="365" y="31"/>
                  </a:cubicBezTo>
                  <a:cubicBezTo>
                    <a:pt x="274" y="31"/>
                    <a:pt x="183" y="62"/>
                    <a:pt x="92" y="92"/>
                  </a:cubicBezTo>
                  <a:cubicBezTo>
                    <a:pt x="31" y="123"/>
                    <a:pt x="1" y="214"/>
                    <a:pt x="1" y="305"/>
                  </a:cubicBezTo>
                  <a:cubicBezTo>
                    <a:pt x="1" y="335"/>
                    <a:pt x="1" y="366"/>
                    <a:pt x="1" y="396"/>
                  </a:cubicBezTo>
                  <a:cubicBezTo>
                    <a:pt x="31" y="487"/>
                    <a:pt x="92" y="548"/>
                    <a:pt x="183" y="51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048;p86">
              <a:extLst>
                <a:ext uri="{FF2B5EF4-FFF2-40B4-BE49-F238E27FC236}">
                  <a16:creationId xmlns:a16="http://schemas.microsoft.com/office/drawing/2014/main" id="{3E63476D-FD29-0DB3-44E0-99C8FC8CD7D9}"/>
                </a:ext>
              </a:extLst>
            </p:cNvPr>
            <p:cNvSpPr/>
            <p:nvPr/>
          </p:nvSpPr>
          <p:spPr>
            <a:xfrm>
              <a:off x="6916263" y="1253205"/>
              <a:ext cx="17274" cy="22441"/>
            </a:xfrm>
            <a:custGeom>
              <a:avLst/>
              <a:gdLst/>
              <a:ahLst/>
              <a:cxnLst/>
              <a:rect l="l" t="t" r="r" b="b"/>
              <a:pathLst>
                <a:path w="609" h="791" extrusionOk="0">
                  <a:moveTo>
                    <a:pt x="487" y="760"/>
                  </a:moveTo>
                  <a:cubicBezTo>
                    <a:pt x="487" y="790"/>
                    <a:pt x="518" y="790"/>
                    <a:pt x="548" y="760"/>
                  </a:cubicBezTo>
                  <a:cubicBezTo>
                    <a:pt x="578" y="730"/>
                    <a:pt x="609" y="699"/>
                    <a:pt x="609" y="669"/>
                  </a:cubicBezTo>
                  <a:cubicBezTo>
                    <a:pt x="609" y="608"/>
                    <a:pt x="609" y="547"/>
                    <a:pt x="578" y="486"/>
                  </a:cubicBezTo>
                  <a:cubicBezTo>
                    <a:pt x="548" y="304"/>
                    <a:pt x="396" y="152"/>
                    <a:pt x="244" y="91"/>
                  </a:cubicBezTo>
                  <a:cubicBezTo>
                    <a:pt x="183" y="91"/>
                    <a:pt x="153" y="61"/>
                    <a:pt x="123" y="30"/>
                  </a:cubicBezTo>
                  <a:cubicBezTo>
                    <a:pt x="62" y="0"/>
                    <a:pt x="31" y="0"/>
                    <a:pt x="1" y="30"/>
                  </a:cubicBezTo>
                  <a:cubicBezTo>
                    <a:pt x="1" y="61"/>
                    <a:pt x="1" y="61"/>
                    <a:pt x="1" y="91"/>
                  </a:cubicBezTo>
                  <a:cubicBezTo>
                    <a:pt x="153" y="334"/>
                    <a:pt x="305" y="547"/>
                    <a:pt x="487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049;p86">
              <a:extLst>
                <a:ext uri="{FF2B5EF4-FFF2-40B4-BE49-F238E27FC236}">
                  <a16:creationId xmlns:a16="http://schemas.microsoft.com/office/drawing/2014/main" id="{68FF8FF2-BD74-9D2A-9CFB-5F12C188F2FE}"/>
                </a:ext>
              </a:extLst>
            </p:cNvPr>
            <p:cNvSpPr/>
            <p:nvPr/>
          </p:nvSpPr>
          <p:spPr>
            <a:xfrm>
              <a:off x="4244411" y="1443766"/>
              <a:ext cx="24167" cy="10383"/>
            </a:xfrm>
            <a:custGeom>
              <a:avLst/>
              <a:gdLst/>
              <a:ahLst/>
              <a:cxnLst/>
              <a:rect l="l" t="t" r="r" b="b"/>
              <a:pathLst>
                <a:path w="852" h="366" extrusionOk="0">
                  <a:moveTo>
                    <a:pt x="578" y="304"/>
                  </a:moveTo>
                  <a:cubicBezTo>
                    <a:pt x="669" y="304"/>
                    <a:pt x="730" y="244"/>
                    <a:pt x="791" y="183"/>
                  </a:cubicBezTo>
                  <a:cubicBezTo>
                    <a:pt x="821" y="183"/>
                    <a:pt x="821" y="122"/>
                    <a:pt x="852" y="92"/>
                  </a:cubicBezTo>
                  <a:cubicBezTo>
                    <a:pt x="852" y="31"/>
                    <a:pt x="821" y="31"/>
                    <a:pt x="791" y="31"/>
                  </a:cubicBezTo>
                  <a:cubicBezTo>
                    <a:pt x="609" y="0"/>
                    <a:pt x="426" y="0"/>
                    <a:pt x="244" y="31"/>
                  </a:cubicBezTo>
                  <a:cubicBezTo>
                    <a:pt x="92" y="31"/>
                    <a:pt x="31" y="152"/>
                    <a:pt x="1" y="274"/>
                  </a:cubicBezTo>
                  <a:cubicBezTo>
                    <a:pt x="183" y="335"/>
                    <a:pt x="365" y="365"/>
                    <a:pt x="578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050;p86">
              <a:extLst>
                <a:ext uri="{FF2B5EF4-FFF2-40B4-BE49-F238E27FC236}">
                  <a16:creationId xmlns:a16="http://schemas.microsoft.com/office/drawing/2014/main" id="{A71DE438-C154-B5F1-25E6-1839771A2583}"/>
                </a:ext>
              </a:extLst>
            </p:cNvPr>
            <p:cNvSpPr/>
            <p:nvPr/>
          </p:nvSpPr>
          <p:spPr>
            <a:xfrm>
              <a:off x="4211650" y="1371338"/>
              <a:ext cx="14693" cy="14667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183" y="487"/>
                  </a:moveTo>
                  <a:cubicBezTo>
                    <a:pt x="274" y="517"/>
                    <a:pt x="396" y="456"/>
                    <a:pt x="457" y="365"/>
                  </a:cubicBezTo>
                  <a:cubicBezTo>
                    <a:pt x="517" y="274"/>
                    <a:pt x="517" y="152"/>
                    <a:pt x="457" y="61"/>
                  </a:cubicBezTo>
                  <a:cubicBezTo>
                    <a:pt x="426" y="0"/>
                    <a:pt x="396" y="0"/>
                    <a:pt x="335" y="0"/>
                  </a:cubicBezTo>
                  <a:cubicBezTo>
                    <a:pt x="183" y="31"/>
                    <a:pt x="92" y="152"/>
                    <a:pt x="31" y="304"/>
                  </a:cubicBezTo>
                  <a:cubicBezTo>
                    <a:pt x="1" y="365"/>
                    <a:pt x="92" y="487"/>
                    <a:pt x="183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051;p86">
              <a:extLst>
                <a:ext uri="{FF2B5EF4-FFF2-40B4-BE49-F238E27FC236}">
                  <a16:creationId xmlns:a16="http://schemas.microsoft.com/office/drawing/2014/main" id="{3A19B134-7C37-B114-0771-9213D2D8C370}"/>
                </a:ext>
              </a:extLst>
            </p:cNvPr>
            <p:cNvSpPr/>
            <p:nvPr/>
          </p:nvSpPr>
          <p:spPr>
            <a:xfrm>
              <a:off x="5515240" y="1410148"/>
              <a:ext cx="14693" cy="23292"/>
            </a:xfrm>
            <a:custGeom>
              <a:avLst/>
              <a:gdLst/>
              <a:ahLst/>
              <a:cxnLst/>
              <a:rect l="l" t="t" r="r" b="b"/>
              <a:pathLst>
                <a:path w="518" h="821" extrusionOk="0">
                  <a:moveTo>
                    <a:pt x="62" y="0"/>
                  </a:moveTo>
                  <a:cubicBezTo>
                    <a:pt x="62" y="30"/>
                    <a:pt x="1" y="91"/>
                    <a:pt x="1" y="122"/>
                  </a:cubicBezTo>
                  <a:cubicBezTo>
                    <a:pt x="31" y="395"/>
                    <a:pt x="214" y="669"/>
                    <a:pt x="457" y="821"/>
                  </a:cubicBezTo>
                  <a:cubicBezTo>
                    <a:pt x="457" y="821"/>
                    <a:pt x="487" y="790"/>
                    <a:pt x="518" y="790"/>
                  </a:cubicBezTo>
                  <a:cubicBezTo>
                    <a:pt x="518" y="760"/>
                    <a:pt x="518" y="730"/>
                    <a:pt x="518" y="730"/>
                  </a:cubicBezTo>
                  <a:cubicBezTo>
                    <a:pt x="396" y="486"/>
                    <a:pt x="274" y="243"/>
                    <a:pt x="122" y="30"/>
                  </a:cubicBezTo>
                  <a:cubicBezTo>
                    <a:pt x="122" y="30"/>
                    <a:pt x="9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052;p86">
              <a:extLst>
                <a:ext uri="{FF2B5EF4-FFF2-40B4-BE49-F238E27FC236}">
                  <a16:creationId xmlns:a16="http://schemas.microsoft.com/office/drawing/2014/main" id="{A73EDA98-4E6C-5E54-1389-C6C120652B12}"/>
                </a:ext>
              </a:extLst>
            </p:cNvPr>
            <p:cNvSpPr/>
            <p:nvPr/>
          </p:nvSpPr>
          <p:spPr>
            <a:xfrm>
              <a:off x="4354779" y="1849060"/>
              <a:ext cx="14693" cy="13816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91" y="61"/>
                  </a:moveTo>
                  <a:cubicBezTo>
                    <a:pt x="0" y="122"/>
                    <a:pt x="31" y="244"/>
                    <a:pt x="122" y="365"/>
                  </a:cubicBezTo>
                  <a:cubicBezTo>
                    <a:pt x="122" y="395"/>
                    <a:pt x="152" y="426"/>
                    <a:pt x="213" y="456"/>
                  </a:cubicBezTo>
                  <a:cubicBezTo>
                    <a:pt x="243" y="487"/>
                    <a:pt x="335" y="487"/>
                    <a:pt x="395" y="456"/>
                  </a:cubicBezTo>
                  <a:cubicBezTo>
                    <a:pt x="426" y="426"/>
                    <a:pt x="456" y="365"/>
                    <a:pt x="517" y="335"/>
                  </a:cubicBezTo>
                  <a:cubicBezTo>
                    <a:pt x="517" y="244"/>
                    <a:pt x="456" y="152"/>
                    <a:pt x="395" y="92"/>
                  </a:cubicBezTo>
                  <a:cubicBezTo>
                    <a:pt x="274" y="61"/>
                    <a:pt x="183" y="0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053;p86">
              <a:extLst>
                <a:ext uri="{FF2B5EF4-FFF2-40B4-BE49-F238E27FC236}">
                  <a16:creationId xmlns:a16="http://schemas.microsoft.com/office/drawing/2014/main" id="{B5E94DA5-AC6D-34D1-2714-91106CEE30E2}"/>
                </a:ext>
              </a:extLst>
            </p:cNvPr>
            <p:cNvSpPr/>
            <p:nvPr/>
          </p:nvSpPr>
          <p:spPr>
            <a:xfrm>
              <a:off x="4228896" y="2115511"/>
              <a:ext cx="16423" cy="12114"/>
            </a:xfrm>
            <a:custGeom>
              <a:avLst/>
              <a:gdLst/>
              <a:ahLst/>
              <a:cxnLst/>
              <a:rect l="l" t="t" r="r" b="b"/>
              <a:pathLst>
                <a:path w="579" h="427" extrusionOk="0">
                  <a:moveTo>
                    <a:pt x="152" y="61"/>
                  </a:moveTo>
                  <a:cubicBezTo>
                    <a:pt x="92" y="92"/>
                    <a:pt x="31" y="153"/>
                    <a:pt x="31" y="213"/>
                  </a:cubicBezTo>
                  <a:cubicBezTo>
                    <a:pt x="1" y="244"/>
                    <a:pt x="31" y="305"/>
                    <a:pt x="61" y="335"/>
                  </a:cubicBezTo>
                  <a:cubicBezTo>
                    <a:pt x="152" y="365"/>
                    <a:pt x="244" y="396"/>
                    <a:pt x="335" y="426"/>
                  </a:cubicBezTo>
                  <a:cubicBezTo>
                    <a:pt x="365" y="426"/>
                    <a:pt x="396" y="426"/>
                    <a:pt x="426" y="426"/>
                  </a:cubicBezTo>
                  <a:cubicBezTo>
                    <a:pt x="487" y="396"/>
                    <a:pt x="517" y="396"/>
                    <a:pt x="548" y="365"/>
                  </a:cubicBezTo>
                  <a:cubicBezTo>
                    <a:pt x="578" y="335"/>
                    <a:pt x="578" y="244"/>
                    <a:pt x="548" y="183"/>
                  </a:cubicBezTo>
                  <a:cubicBezTo>
                    <a:pt x="456" y="61"/>
                    <a:pt x="274" y="1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054;p86">
              <a:extLst>
                <a:ext uri="{FF2B5EF4-FFF2-40B4-BE49-F238E27FC236}">
                  <a16:creationId xmlns:a16="http://schemas.microsoft.com/office/drawing/2014/main" id="{E282C302-84C3-6774-6137-28918CD74A55}"/>
                </a:ext>
              </a:extLst>
            </p:cNvPr>
            <p:cNvSpPr/>
            <p:nvPr/>
          </p:nvSpPr>
          <p:spPr>
            <a:xfrm>
              <a:off x="7374950" y="1978399"/>
              <a:ext cx="15544" cy="13845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365" y="61"/>
                  </a:moveTo>
                  <a:cubicBezTo>
                    <a:pt x="244" y="1"/>
                    <a:pt x="92" y="61"/>
                    <a:pt x="31" y="213"/>
                  </a:cubicBezTo>
                  <a:cubicBezTo>
                    <a:pt x="0" y="274"/>
                    <a:pt x="61" y="396"/>
                    <a:pt x="183" y="426"/>
                  </a:cubicBezTo>
                  <a:lnTo>
                    <a:pt x="335" y="487"/>
                  </a:lnTo>
                  <a:cubicBezTo>
                    <a:pt x="396" y="457"/>
                    <a:pt x="426" y="426"/>
                    <a:pt x="487" y="365"/>
                  </a:cubicBezTo>
                  <a:cubicBezTo>
                    <a:pt x="548" y="244"/>
                    <a:pt x="487" y="92"/>
                    <a:pt x="365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055;p86">
              <a:extLst>
                <a:ext uri="{FF2B5EF4-FFF2-40B4-BE49-F238E27FC236}">
                  <a16:creationId xmlns:a16="http://schemas.microsoft.com/office/drawing/2014/main" id="{851A0F2C-9A19-2C3B-EC61-2CBABF7B594B}"/>
                </a:ext>
              </a:extLst>
            </p:cNvPr>
            <p:cNvSpPr/>
            <p:nvPr/>
          </p:nvSpPr>
          <p:spPr>
            <a:xfrm>
              <a:off x="7517200" y="3791015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31" y="122"/>
                  </a:moveTo>
                  <a:cubicBezTo>
                    <a:pt x="1" y="152"/>
                    <a:pt x="1" y="213"/>
                    <a:pt x="1" y="243"/>
                  </a:cubicBezTo>
                  <a:cubicBezTo>
                    <a:pt x="1" y="274"/>
                    <a:pt x="31" y="274"/>
                    <a:pt x="62" y="274"/>
                  </a:cubicBezTo>
                  <a:lnTo>
                    <a:pt x="274" y="335"/>
                  </a:lnTo>
                  <a:lnTo>
                    <a:pt x="457" y="335"/>
                  </a:lnTo>
                  <a:lnTo>
                    <a:pt x="517" y="335"/>
                  </a:lnTo>
                  <a:lnTo>
                    <a:pt x="639" y="274"/>
                  </a:lnTo>
                  <a:cubicBezTo>
                    <a:pt x="609" y="213"/>
                    <a:pt x="578" y="152"/>
                    <a:pt x="517" y="122"/>
                  </a:cubicBezTo>
                  <a:cubicBezTo>
                    <a:pt x="396" y="0"/>
                    <a:pt x="183" y="0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056;p86">
              <a:extLst>
                <a:ext uri="{FF2B5EF4-FFF2-40B4-BE49-F238E27FC236}">
                  <a16:creationId xmlns:a16="http://schemas.microsoft.com/office/drawing/2014/main" id="{1731BB06-E775-1668-C680-9E9268B68DB7}"/>
                </a:ext>
              </a:extLst>
            </p:cNvPr>
            <p:cNvSpPr/>
            <p:nvPr/>
          </p:nvSpPr>
          <p:spPr>
            <a:xfrm>
              <a:off x="6336912" y="1549842"/>
              <a:ext cx="13814" cy="15547"/>
            </a:xfrm>
            <a:custGeom>
              <a:avLst/>
              <a:gdLst/>
              <a:ahLst/>
              <a:cxnLst/>
              <a:rect l="l" t="t" r="r" b="b"/>
              <a:pathLst>
                <a:path w="487" h="548" extrusionOk="0">
                  <a:moveTo>
                    <a:pt x="274" y="30"/>
                  </a:moveTo>
                  <a:cubicBezTo>
                    <a:pt x="243" y="0"/>
                    <a:pt x="213" y="0"/>
                    <a:pt x="152" y="30"/>
                  </a:cubicBezTo>
                  <a:cubicBezTo>
                    <a:pt x="30" y="122"/>
                    <a:pt x="0" y="304"/>
                    <a:pt x="91" y="426"/>
                  </a:cubicBezTo>
                  <a:cubicBezTo>
                    <a:pt x="152" y="517"/>
                    <a:pt x="274" y="547"/>
                    <a:pt x="395" y="517"/>
                  </a:cubicBezTo>
                  <a:cubicBezTo>
                    <a:pt x="426" y="517"/>
                    <a:pt x="456" y="486"/>
                    <a:pt x="486" y="456"/>
                  </a:cubicBezTo>
                  <a:cubicBezTo>
                    <a:pt x="486" y="274"/>
                    <a:pt x="426" y="122"/>
                    <a:pt x="274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057;p86">
              <a:extLst>
                <a:ext uri="{FF2B5EF4-FFF2-40B4-BE49-F238E27FC236}">
                  <a16:creationId xmlns:a16="http://schemas.microsoft.com/office/drawing/2014/main" id="{96DC7398-B1F5-DC01-3FE5-ACBF89066D68}"/>
                </a:ext>
              </a:extLst>
            </p:cNvPr>
            <p:cNvSpPr/>
            <p:nvPr/>
          </p:nvSpPr>
          <p:spPr>
            <a:xfrm>
              <a:off x="7550840" y="3227048"/>
              <a:ext cx="12083" cy="18128"/>
            </a:xfrm>
            <a:custGeom>
              <a:avLst/>
              <a:gdLst/>
              <a:ahLst/>
              <a:cxnLst/>
              <a:rect l="l" t="t" r="r" b="b"/>
              <a:pathLst>
                <a:path w="426" h="639" extrusionOk="0">
                  <a:moveTo>
                    <a:pt x="243" y="0"/>
                  </a:moveTo>
                  <a:cubicBezTo>
                    <a:pt x="213" y="0"/>
                    <a:pt x="183" y="31"/>
                    <a:pt x="183" y="31"/>
                  </a:cubicBezTo>
                  <a:cubicBezTo>
                    <a:pt x="61" y="152"/>
                    <a:pt x="0" y="335"/>
                    <a:pt x="0" y="517"/>
                  </a:cubicBezTo>
                  <a:cubicBezTo>
                    <a:pt x="0" y="548"/>
                    <a:pt x="31" y="578"/>
                    <a:pt x="61" y="608"/>
                  </a:cubicBezTo>
                  <a:cubicBezTo>
                    <a:pt x="91" y="639"/>
                    <a:pt x="122" y="608"/>
                    <a:pt x="122" y="608"/>
                  </a:cubicBezTo>
                  <a:cubicBezTo>
                    <a:pt x="335" y="517"/>
                    <a:pt x="426" y="274"/>
                    <a:pt x="335" y="61"/>
                  </a:cubicBezTo>
                  <a:cubicBezTo>
                    <a:pt x="335" y="0"/>
                    <a:pt x="274" y="0"/>
                    <a:pt x="24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058;p86">
              <a:extLst>
                <a:ext uri="{FF2B5EF4-FFF2-40B4-BE49-F238E27FC236}">
                  <a16:creationId xmlns:a16="http://schemas.microsoft.com/office/drawing/2014/main" id="{819B81D9-4713-BB53-D64D-FD10FD7BD3C3}"/>
                </a:ext>
              </a:extLst>
            </p:cNvPr>
            <p:cNvSpPr/>
            <p:nvPr/>
          </p:nvSpPr>
          <p:spPr>
            <a:xfrm>
              <a:off x="7485318" y="3321889"/>
              <a:ext cx="17246" cy="11263"/>
            </a:xfrm>
            <a:custGeom>
              <a:avLst/>
              <a:gdLst/>
              <a:ahLst/>
              <a:cxnLst/>
              <a:rect l="l" t="t" r="r" b="b"/>
              <a:pathLst>
                <a:path w="608" h="397" extrusionOk="0">
                  <a:moveTo>
                    <a:pt x="334" y="366"/>
                  </a:moveTo>
                  <a:cubicBezTo>
                    <a:pt x="426" y="396"/>
                    <a:pt x="547" y="305"/>
                    <a:pt x="578" y="183"/>
                  </a:cubicBezTo>
                  <a:cubicBezTo>
                    <a:pt x="608" y="123"/>
                    <a:pt x="578" y="62"/>
                    <a:pt x="517" y="31"/>
                  </a:cubicBezTo>
                  <a:lnTo>
                    <a:pt x="334" y="1"/>
                  </a:lnTo>
                  <a:cubicBezTo>
                    <a:pt x="274" y="1"/>
                    <a:pt x="182" y="31"/>
                    <a:pt x="91" y="31"/>
                  </a:cubicBezTo>
                  <a:cubicBezTo>
                    <a:pt x="30" y="62"/>
                    <a:pt x="0" y="92"/>
                    <a:pt x="0" y="123"/>
                  </a:cubicBezTo>
                  <a:cubicBezTo>
                    <a:pt x="0" y="153"/>
                    <a:pt x="0" y="244"/>
                    <a:pt x="30" y="244"/>
                  </a:cubicBezTo>
                  <a:cubicBezTo>
                    <a:pt x="122" y="305"/>
                    <a:pt x="243" y="335"/>
                    <a:pt x="334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059;p86">
              <a:extLst>
                <a:ext uri="{FF2B5EF4-FFF2-40B4-BE49-F238E27FC236}">
                  <a16:creationId xmlns:a16="http://schemas.microsoft.com/office/drawing/2014/main" id="{20E386C4-EC41-3F81-79B7-A40A71D1E9E6}"/>
                </a:ext>
              </a:extLst>
            </p:cNvPr>
            <p:cNvSpPr/>
            <p:nvPr/>
          </p:nvSpPr>
          <p:spPr>
            <a:xfrm>
              <a:off x="4431506" y="2936454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31" y="274"/>
                  </a:moveTo>
                  <a:cubicBezTo>
                    <a:pt x="1" y="365"/>
                    <a:pt x="92" y="456"/>
                    <a:pt x="183" y="456"/>
                  </a:cubicBezTo>
                  <a:cubicBezTo>
                    <a:pt x="304" y="456"/>
                    <a:pt x="396" y="365"/>
                    <a:pt x="426" y="243"/>
                  </a:cubicBezTo>
                  <a:cubicBezTo>
                    <a:pt x="426" y="122"/>
                    <a:pt x="365" y="31"/>
                    <a:pt x="244" y="0"/>
                  </a:cubicBezTo>
                  <a:cubicBezTo>
                    <a:pt x="152" y="0"/>
                    <a:pt x="61" y="61"/>
                    <a:pt x="31" y="152"/>
                  </a:cubicBezTo>
                  <a:cubicBezTo>
                    <a:pt x="31" y="183"/>
                    <a:pt x="31" y="24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060;p86">
              <a:extLst>
                <a:ext uri="{FF2B5EF4-FFF2-40B4-BE49-F238E27FC236}">
                  <a16:creationId xmlns:a16="http://schemas.microsoft.com/office/drawing/2014/main" id="{C325090C-9736-AAD4-27EA-2B7A1521CCA9}"/>
                </a:ext>
              </a:extLst>
            </p:cNvPr>
            <p:cNvSpPr/>
            <p:nvPr/>
          </p:nvSpPr>
          <p:spPr>
            <a:xfrm>
              <a:off x="5989443" y="1243701"/>
              <a:ext cx="15544" cy="13816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396" y="457"/>
                  </a:moveTo>
                  <a:cubicBezTo>
                    <a:pt x="426" y="396"/>
                    <a:pt x="456" y="335"/>
                    <a:pt x="487" y="305"/>
                  </a:cubicBezTo>
                  <a:cubicBezTo>
                    <a:pt x="548" y="183"/>
                    <a:pt x="456" y="61"/>
                    <a:pt x="365" y="31"/>
                  </a:cubicBezTo>
                  <a:cubicBezTo>
                    <a:pt x="274" y="1"/>
                    <a:pt x="183" y="31"/>
                    <a:pt x="92" y="92"/>
                  </a:cubicBezTo>
                  <a:cubicBezTo>
                    <a:pt x="1" y="153"/>
                    <a:pt x="1" y="274"/>
                    <a:pt x="92" y="365"/>
                  </a:cubicBezTo>
                  <a:cubicBezTo>
                    <a:pt x="153" y="457"/>
                    <a:pt x="274" y="487"/>
                    <a:pt x="396" y="45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061;p86">
              <a:extLst>
                <a:ext uri="{FF2B5EF4-FFF2-40B4-BE49-F238E27FC236}">
                  <a16:creationId xmlns:a16="http://schemas.microsoft.com/office/drawing/2014/main" id="{A9D79943-3A85-7FEC-9674-6A39045D6551}"/>
                </a:ext>
              </a:extLst>
            </p:cNvPr>
            <p:cNvSpPr/>
            <p:nvPr/>
          </p:nvSpPr>
          <p:spPr>
            <a:xfrm>
              <a:off x="6255845" y="2915744"/>
              <a:ext cx="15544" cy="9532"/>
            </a:xfrm>
            <a:custGeom>
              <a:avLst/>
              <a:gdLst/>
              <a:ahLst/>
              <a:cxnLst/>
              <a:rect l="l" t="t" r="r" b="b"/>
              <a:pathLst>
                <a:path w="548" h="336" extrusionOk="0">
                  <a:moveTo>
                    <a:pt x="305" y="31"/>
                  </a:moveTo>
                  <a:cubicBezTo>
                    <a:pt x="244" y="1"/>
                    <a:pt x="214" y="1"/>
                    <a:pt x="153" y="31"/>
                  </a:cubicBezTo>
                  <a:cubicBezTo>
                    <a:pt x="122" y="61"/>
                    <a:pt x="62" y="92"/>
                    <a:pt x="31" y="122"/>
                  </a:cubicBezTo>
                  <a:cubicBezTo>
                    <a:pt x="1" y="183"/>
                    <a:pt x="92" y="305"/>
                    <a:pt x="183" y="305"/>
                  </a:cubicBezTo>
                  <a:cubicBezTo>
                    <a:pt x="305" y="335"/>
                    <a:pt x="426" y="274"/>
                    <a:pt x="518" y="183"/>
                  </a:cubicBezTo>
                  <a:cubicBezTo>
                    <a:pt x="548" y="122"/>
                    <a:pt x="518" y="92"/>
                    <a:pt x="487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062;p86">
              <a:extLst>
                <a:ext uri="{FF2B5EF4-FFF2-40B4-BE49-F238E27FC236}">
                  <a16:creationId xmlns:a16="http://schemas.microsoft.com/office/drawing/2014/main" id="{F5BA9380-ED10-308A-0A54-7CFC9848111E}"/>
                </a:ext>
              </a:extLst>
            </p:cNvPr>
            <p:cNvSpPr/>
            <p:nvPr/>
          </p:nvSpPr>
          <p:spPr>
            <a:xfrm>
              <a:off x="4407367" y="1671407"/>
              <a:ext cx="17274" cy="14696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456" y="31"/>
                  </a:moveTo>
                  <a:cubicBezTo>
                    <a:pt x="426" y="62"/>
                    <a:pt x="365" y="92"/>
                    <a:pt x="335" y="122"/>
                  </a:cubicBezTo>
                  <a:cubicBezTo>
                    <a:pt x="244" y="183"/>
                    <a:pt x="61" y="183"/>
                    <a:pt x="0" y="335"/>
                  </a:cubicBezTo>
                  <a:cubicBezTo>
                    <a:pt x="0" y="366"/>
                    <a:pt x="0" y="396"/>
                    <a:pt x="0" y="457"/>
                  </a:cubicBezTo>
                  <a:cubicBezTo>
                    <a:pt x="0" y="457"/>
                    <a:pt x="31" y="487"/>
                    <a:pt x="61" y="487"/>
                  </a:cubicBezTo>
                  <a:cubicBezTo>
                    <a:pt x="122" y="487"/>
                    <a:pt x="183" y="518"/>
                    <a:pt x="244" y="487"/>
                  </a:cubicBezTo>
                  <a:cubicBezTo>
                    <a:pt x="365" y="396"/>
                    <a:pt x="456" y="335"/>
                    <a:pt x="548" y="244"/>
                  </a:cubicBezTo>
                  <a:cubicBezTo>
                    <a:pt x="608" y="183"/>
                    <a:pt x="608" y="122"/>
                    <a:pt x="578" y="62"/>
                  </a:cubicBezTo>
                  <a:cubicBezTo>
                    <a:pt x="548" y="31"/>
                    <a:pt x="487" y="1"/>
                    <a:pt x="45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063;p86">
              <a:extLst>
                <a:ext uri="{FF2B5EF4-FFF2-40B4-BE49-F238E27FC236}">
                  <a16:creationId xmlns:a16="http://schemas.microsoft.com/office/drawing/2014/main" id="{B03E2B04-F951-4B55-EED4-A823798AB10A}"/>
                </a:ext>
              </a:extLst>
            </p:cNvPr>
            <p:cNvSpPr/>
            <p:nvPr/>
          </p:nvSpPr>
          <p:spPr>
            <a:xfrm>
              <a:off x="6391506" y="4023830"/>
              <a:ext cx="10382" cy="14696"/>
            </a:xfrm>
            <a:custGeom>
              <a:avLst/>
              <a:gdLst/>
              <a:ahLst/>
              <a:cxnLst/>
              <a:rect l="l" t="t" r="r" b="b"/>
              <a:pathLst>
                <a:path w="366" h="518" extrusionOk="0">
                  <a:moveTo>
                    <a:pt x="365" y="274"/>
                  </a:moveTo>
                  <a:cubicBezTo>
                    <a:pt x="305" y="153"/>
                    <a:pt x="213" y="61"/>
                    <a:pt x="92" y="1"/>
                  </a:cubicBezTo>
                  <a:cubicBezTo>
                    <a:pt x="61" y="31"/>
                    <a:pt x="1" y="31"/>
                    <a:pt x="1" y="61"/>
                  </a:cubicBezTo>
                  <a:cubicBezTo>
                    <a:pt x="1" y="183"/>
                    <a:pt x="1" y="305"/>
                    <a:pt x="31" y="396"/>
                  </a:cubicBezTo>
                  <a:cubicBezTo>
                    <a:pt x="31" y="487"/>
                    <a:pt x="153" y="517"/>
                    <a:pt x="244" y="487"/>
                  </a:cubicBezTo>
                  <a:cubicBezTo>
                    <a:pt x="335" y="457"/>
                    <a:pt x="365" y="365"/>
                    <a:pt x="365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064;p86">
              <a:extLst>
                <a:ext uri="{FF2B5EF4-FFF2-40B4-BE49-F238E27FC236}">
                  <a16:creationId xmlns:a16="http://schemas.microsoft.com/office/drawing/2014/main" id="{5A0D62BF-273E-985A-614D-FA70B66365DE}"/>
                </a:ext>
              </a:extLst>
            </p:cNvPr>
            <p:cNvSpPr/>
            <p:nvPr/>
          </p:nvSpPr>
          <p:spPr>
            <a:xfrm>
              <a:off x="4454793" y="1719721"/>
              <a:ext cx="13814" cy="11235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395" y="365"/>
                  </a:moveTo>
                  <a:cubicBezTo>
                    <a:pt x="426" y="365"/>
                    <a:pt x="456" y="304"/>
                    <a:pt x="487" y="274"/>
                  </a:cubicBezTo>
                  <a:cubicBezTo>
                    <a:pt x="487" y="213"/>
                    <a:pt x="487" y="182"/>
                    <a:pt x="456" y="152"/>
                  </a:cubicBezTo>
                  <a:cubicBezTo>
                    <a:pt x="395" y="61"/>
                    <a:pt x="304" y="0"/>
                    <a:pt x="183" y="0"/>
                  </a:cubicBezTo>
                  <a:cubicBezTo>
                    <a:pt x="122" y="0"/>
                    <a:pt x="61" y="61"/>
                    <a:pt x="31" y="122"/>
                  </a:cubicBezTo>
                  <a:cubicBezTo>
                    <a:pt x="0" y="182"/>
                    <a:pt x="31" y="243"/>
                    <a:pt x="91" y="304"/>
                  </a:cubicBezTo>
                  <a:cubicBezTo>
                    <a:pt x="183" y="365"/>
                    <a:pt x="304" y="395"/>
                    <a:pt x="395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065;p86">
              <a:extLst>
                <a:ext uri="{FF2B5EF4-FFF2-40B4-BE49-F238E27FC236}">
                  <a16:creationId xmlns:a16="http://schemas.microsoft.com/office/drawing/2014/main" id="{1CBBF725-78D7-27E9-5CB4-B9ACCD9407BC}"/>
                </a:ext>
              </a:extLst>
            </p:cNvPr>
            <p:cNvSpPr/>
            <p:nvPr/>
          </p:nvSpPr>
          <p:spPr>
            <a:xfrm>
              <a:off x="7975887" y="3277916"/>
              <a:ext cx="13814" cy="17277"/>
            </a:xfrm>
            <a:custGeom>
              <a:avLst/>
              <a:gdLst/>
              <a:ahLst/>
              <a:cxnLst/>
              <a:rect l="l" t="t" r="r" b="b"/>
              <a:pathLst>
                <a:path w="487" h="609" extrusionOk="0">
                  <a:moveTo>
                    <a:pt x="395" y="609"/>
                  </a:moveTo>
                  <a:cubicBezTo>
                    <a:pt x="426" y="609"/>
                    <a:pt x="426" y="609"/>
                    <a:pt x="456" y="609"/>
                  </a:cubicBezTo>
                  <a:cubicBezTo>
                    <a:pt x="456" y="578"/>
                    <a:pt x="487" y="578"/>
                    <a:pt x="487" y="548"/>
                  </a:cubicBezTo>
                  <a:cubicBezTo>
                    <a:pt x="426" y="487"/>
                    <a:pt x="395" y="396"/>
                    <a:pt x="335" y="335"/>
                  </a:cubicBezTo>
                  <a:lnTo>
                    <a:pt x="335" y="335"/>
                  </a:lnTo>
                  <a:cubicBezTo>
                    <a:pt x="274" y="244"/>
                    <a:pt x="213" y="153"/>
                    <a:pt x="152" y="62"/>
                  </a:cubicBezTo>
                  <a:cubicBezTo>
                    <a:pt x="122" y="31"/>
                    <a:pt x="91" y="31"/>
                    <a:pt x="31" y="1"/>
                  </a:cubicBezTo>
                  <a:cubicBezTo>
                    <a:pt x="0" y="1"/>
                    <a:pt x="0" y="153"/>
                    <a:pt x="0" y="214"/>
                  </a:cubicBezTo>
                  <a:cubicBezTo>
                    <a:pt x="91" y="366"/>
                    <a:pt x="213" y="518"/>
                    <a:pt x="395" y="60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066;p86">
              <a:extLst>
                <a:ext uri="{FF2B5EF4-FFF2-40B4-BE49-F238E27FC236}">
                  <a16:creationId xmlns:a16="http://schemas.microsoft.com/office/drawing/2014/main" id="{EC88F457-6AB1-82B7-6F26-187A78656642}"/>
                </a:ext>
              </a:extLst>
            </p:cNvPr>
            <p:cNvSpPr/>
            <p:nvPr/>
          </p:nvSpPr>
          <p:spPr>
            <a:xfrm>
              <a:off x="5933394" y="1287675"/>
              <a:ext cx="16423" cy="10383"/>
            </a:xfrm>
            <a:custGeom>
              <a:avLst/>
              <a:gdLst/>
              <a:ahLst/>
              <a:cxnLst/>
              <a:rect l="l" t="t" r="r" b="b"/>
              <a:pathLst>
                <a:path w="579" h="366" extrusionOk="0">
                  <a:moveTo>
                    <a:pt x="426" y="31"/>
                  </a:moveTo>
                  <a:cubicBezTo>
                    <a:pt x="366" y="31"/>
                    <a:pt x="274" y="1"/>
                    <a:pt x="214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2" y="62"/>
                    <a:pt x="31" y="92"/>
                    <a:pt x="31" y="153"/>
                  </a:cubicBezTo>
                  <a:cubicBezTo>
                    <a:pt x="1" y="183"/>
                    <a:pt x="31" y="214"/>
                    <a:pt x="92" y="244"/>
                  </a:cubicBezTo>
                  <a:cubicBezTo>
                    <a:pt x="244" y="244"/>
                    <a:pt x="426" y="305"/>
                    <a:pt x="578" y="366"/>
                  </a:cubicBezTo>
                  <a:lnTo>
                    <a:pt x="578" y="214"/>
                  </a:lnTo>
                  <a:cubicBezTo>
                    <a:pt x="548" y="62"/>
                    <a:pt x="548" y="62"/>
                    <a:pt x="42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067;p86">
              <a:extLst>
                <a:ext uri="{FF2B5EF4-FFF2-40B4-BE49-F238E27FC236}">
                  <a16:creationId xmlns:a16="http://schemas.microsoft.com/office/drawing/2014/main" id="{B2574DBB-DBEC-8469-EB16-96E968590266}"/>
                </a:ext>
              </a:extLst>
            </p:cNvPr>
            <p:cNvSpPr/>
            <p:nvPr/>
          </p:nvSpPr>
          <p:spPr>
            <a:xfrm>
              <a:off x="5949789" y="1298030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068;p86">
              <a:extLst>
                <a:ext uri="{FF2B5EF4-FFF2-40B4-BE49-F238E27FC236}">
                  <a16:creationId xmlns:a16="http://schemas.microsoft.com/office/drawing/2014/main" id="{FE450B7A-9FF9-D001-18D6-7428E2A8A2BB}"/>
                </a:ext>
              </a:extLst>
            </p:cNvPr>
            <p:cNvSpPr/>
            <p:nvPr/>
          </p:nvSpPr>
          <p:spPr>
            <a:xfrm>
              <a:off x="6444670" y="1340273"/>
              <a:ext cx="12963" cy="12114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61" y="396"/>
                  </a:moveTo>
                  <a:cubicBezTo>
                    <a:pt x="274" y="427"/>
                    <a:pt x="426" y="305"/>
                    <a:pt x="456" y="92"/>
                  </a:cubicBezTo>
                  <a:cubicBezTo>
                    <a:pt x="426" y="62"/>
                    <a:pt x="426" y="31"/>
                    <a:pt x="396" y="1"/>
                  </a:cubicBezTo>
                  <a:lnTo>
                    <a:pt x="335" y="1"/>
                  </a:lnTo>
                  <a:cubicBezTo>
                    <a:pt x="244" y="62"/>
                    <a:pt x="152" y="123"/>
                    <a:pt x="61" y="183"/>
                  </a:cubicBezTo>
                  <a:cubicBezTo>
                    <a:pt x="31" y="214"/>
                    <a:pt x="0" y="244"/>
                    <a:pt x="31" y="305"/>
                  </a:cubicBezTo>
                  <a:cubicBezTo>
                    <a:pt x="31" y="335"/>
                    <a:pt x="31" y="366"/>
                    <a:pt x="61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069;p86">
              <a:extLst>
                <a:ext uri="{FF2B5EF4-FFF2-40B4-BE49-F238E27FC236}">
                  <a16:creationId xmlns:a16="http://schemas.microsoft.com/office/drawing/2014/main" id="{54A33C6B-0921-C2C3-86E6-32B865B4C70A}"/>
                </a:ext>
              </a:extLst>
            </p:cNvPr>
            <p:cNvSpPr/>
            <p:nvPr/>
          </p:nvSpPr>
          <p:spPr>
            <a:xfrm>
              <a:off x="6528289" y="1256638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578" y="213"/>
                  </a:moveTo>
                  <a:cubicBezTo>
                    <a:pt x="609" y="213"/>
                    <a:pt x="609" y="183"/>
                    <a:pt x="609" y="153"/>
                  </a:cubicBezTo>
                  <a:cubicBezTo>
                    <a:pt x="639" y="153"/>
                    <a:pt x="578" y="61"/>
                    <a:pt x="548" y="61"/>
                  </a:cubicBezTo>
                  <a:cubicBezTo>
                    <a:pt x="396" y="1"/>
                    <a:pt x="214" y="122"/>
                    <a:pt x="62" y="31"/>
                  </a:cubicBezTo>
                  <a:cubicBezTo>
                    <a:pt x="62" y="31"/>
                    <a:pt x="31" y="6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53" y="305"/>
                    <a:pt x="396" y="335"/>
                    <a:pt x="578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070;p86">
              <a:extLst>
                <a:ext uri="{FF2B5EF4-FFF2-40B4-BE49-F238E27FC236}">
                  <a16:creationId xmlns:a16="http://schemas.microsoft.com/office/drawing/2014/main" id="{212E9F54-20B5-1D85-5A7B-1C587D80BD63}"/>
                </a:ext>
              </a:extLst>
            </p:cNvPr>
            <p:cNvSpPr/>
            <p:nvPr/>
          </p:nvSpPr>
          <p:spPr>
            <a:xfrm>
              <a:off x="4622911" y="3631491"/>
              <a:ext cx="28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071;p86">
              <a:extLst>
                <a:ext uri="{FF2B5EF4-FFF2-40B4-BE49-F238E27FC236}">
                  <a16:creationId xmlns:a16="http://schemas.microsoft.com/office/drawing/2014/main" id="{27684A35-DD9A-B42B-01CA-C43C45A31774}"/>
                </a:ext>
              </a:extLst>
            </p:cNvPr>
            <p:cNvSpPr/>
            <p:nvPr/>
          </p:nvSpPr>
          <p:spPr>
            <a:xfrm>
              <a:off x="4603935" y="3631491"/>
              <a:ext cx="19005" cy="18980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244" y="274"/>
                  </a:moveTo>
                  <a:cubicBezTo>
                    <a:pt x="183" y="365"/>
                    <a:pt x="122" y="426"/>
                    <a:pt x="61" y="517"/>
                  </a:cubicBezTo>
                  <a:cubicBezTo>
                    <a:pt x="31" y="578"/>
                    <a:pt x="1" y="608"/>
                    <a:pt x="1" y="669"/>
                  </a:cubicBezTo>
                  <a:cubicBezTo>
                    <a:pt x="305" y="638"/>
                    <a:pt x="609" y="395"/>
                    <a:pt x="669" y="61"/>
                  </a:cubicBezTo>
                  <a:cubicBezTo>
                    <a:pt x="669" y="61"/>
                    <a:pt x="669" y="30"/>
                    <a:pt x="669" y="0"/>
                  </a:cubicBezTo>
                  <a:cubicBezTo>
                    <a:pt x="609" y="30"/>
                    <a:pt x="548" y="61"/>
                    <a:pt x="517" y="91"/>
                  </a:cubicBezTo>
                  <a:cubicBezTo>
                    <a:pt x="426" y="152"/>
                    <a:pt x="335" y="213"/>
                    <a:pt x="244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072;p86">
              <a:extLst>
                <a:ext uri="{FF2B5EF4-FFF2-40B4-BE49-F238E27FC236}">
                  <a16:creationId xmlns:a16="http://schemas.microsoft.com/office/drawing/2014/main" id="{6259DDDC-E2F6-C694-D58C-AB0099133CD0}"/>
                </a:ext>
              </a:extLst>
            </p:cNvPr>
            <p:cNvSpPr/>
            <p:nvPr/>
          </p:nvSpPr>
          <p:spPr>
            <a:xfrm>
              <a:off x="4610828" y="3639236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073;p86">
              <a:extLst>
                <a:ext uri="{FF2B5EF4-FFF2-40B4-BE49-F238E27FC236}">
                  <a16:creationId xmlns:a16="http://schemas.microsoft.com/office/drawing/2014/main" id="{3C0F9B38-995F-7D5D-DCFF-E043A9F7C00E}"/>
                </a:ext>
              </a:extLst>
            </p:cNvPr>
            <p:cNvSpPr/>
            <p:nvPr/>
          </p:nvSpPr>
          <p:spPr>
            <a:xfrm>
              <a:off x="4991058" y="1158336"/>
              <a:ext cx="12083" cy="11235"/>
            </a:xfrm>
            <a:custGeom>
              <a:avLst/>
              <a:gdLst/>
              <a:ahLst/>
              <a:cxnLst/>
              <a:rect l="l" t="t" r="r" b="b"/>
              <a:pathLst>
                <a:path w="426" h="396" extrusionOk="0">
                  <a:moveTo>
                    <a:pt x="122" y="365"/>
                  </a:moveTo>
                  <a:cubicBezTo>
                    <a:pt x="152" y="365"/>
                    <a:pt x="213" y="365"/>
                    <a:pt x="274" y="396"/>
                  </a:cubicBezTo>
                  <a:cubicBezTo>
                    <a:pt x="304" y="365"/>
                    <a:pt x="365" y="335"/>
                    <a:pt x="365" y="274"/>
                  </a:cubicBezTo>
                  <a:cubicBezTo>
                    <a:pt x="426" y="183"/>
                    <a:pt x="365" y="61"/>
                    <a:pt x="243" y="31"/>
                  </a:cubicBezTo>
                  <a:cubicBezTo>
                    <a:pt x="183" y="0"/>
                    <a:pt x="92" y="31"/>
                    <a:pt x="31" y="152"/>
                  </a:cubicBezTo>
                  <a:cubicBezTo>
                    <a:pt x="0" y="213"/>
                    <a:pt x="31" y="304"/>
                    <a:pt x="122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074;p86">
              <a:extLst>
                <a:ext uri="{FF2B5EF4-FFF2-40B4-BE49-F238E27FC236}">
                  <a16:creationId xmlns:a16="http://schemas.microsoft.com/office/drawing/2014/main" id="{1A0BBB75-5A73-0C1A-BA58-92E9363CBA10}"/>
                </a:ext>
              </a:extLst>
            </p:cNvPr>
            <p:cNvSpPr/>
            <p:nvPr/>
          </p:nvSpPr>
          <p:spPr>
            <a:xfrm>
              <a:off x="7397358" y="3162365"/>
              <a:ext cx="21586" cy="4341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31" y="62"/>
                  </a:moveTo>
                  <a:cubicBezTo>
                    <a:pt x="1" y="122"/>
                    <a:pt x="31" y="153"/>
                    <a:pt x="92" y="153"/>
                  </a:cubicBezTo>
                  <a:lnTo>
                    <a:pt x="396" y="153"/>
                  </a:lnTo>
                  <a:lnTo>
                    <a:pt x="396" y="153"/>
                  </a:lnTo>
                  <a:lnTo>
                    <a:pt x="669" y="153"/>
                  </a:lnTo>
                  <a:cubicBezTo>
                    <a:pt x="700" y="153"/>
                    <a:pt x="730" y="122"/>
                    <a:pt x="730" y="92"/>
                  </a:cubicBezTo>
                  <a:cubicBezTo>
                    <a:pt x="761" y="92"/>
                    <a:pt x="700" y="62"/>
                    <a:pt x="700" y="62"/>
                  </a:cubicBezTo>
                  <a:cubicBezTo>
                    <a:pt x="517" y="31"/>
                    <a:pt x="305" y="1"/>
                    <a:pt x="122" y="1"/>
                  </a:cubicBezTo>
                  <a:cubicBezTo>
                    <a:pt x="92" y="1"/>
                    <a:pt x="31" y="31"/>
                    <a:pt x="3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075;p86">
              <a:extLst>
                <a:ext uri="{FF2B5EF4-FFF2-40B4-BE49-F238E27FC236}">
                  <a16:creationId xmlns:a16="http://schemas.microsoft.com/office/drawing/2014/main" id="{5D9AEB6A-9494-F6FB-702F-37DAAF613EA2}"/>
                </a:ext>
              </a:extLst>
            </p:cNvPr>
            <p:cNvSpPr/>
            <p:nvPr/>
          </p:nvSpPr>
          <p:spPr>
            <a:xfrm>
              <a:off x="7960371" y="3290852"/>
              <a:ext cx="15544" cy="10383"/>
            </a:xfrm>
            <a:custGeom>
              <a:avLst/>
              <a:gdLst/>
              <a:ahLst/>
              <a:cxnLst/>
              <a:rect l="l" t="t" r="r" b="b"/>
              <a:pathLst>
                <a:path w="548" h="366" extrusionOk="0">
                  <a:moveTo>
                    <a:pt x="426" y="366"/>
                  </a:moveTo>
                  <a:cubicBezTo>
                    <a:pt x="486" y="335"/>
                    <a:pt x="517" y="335"/>
                    <a:pt x="517" y="274"/>
                  </a:cubicBezTo>
                  <a:cubicBezTo>
                    <a:pt x="547" y="244"/>
                    <a:pt x="517" y="214"/>
                    <a:pt x="486" y="153"/>
                  </a:cubicBezTo>
                  <a:cubicBezTo>
                    <a:pt x="426" y="62"/>
                    <a:pt x="304" y="1"/>
                    <a:pt x="152" y="1"/>
                  </a:cubicBezTo>
                  <a:cubicBezTo>
                    <a:pt x="122" y="1"/>
                    <a:pt x="91" y="31"/>
                    <a:pt x="31" y="62"/>
                  </a:cubicBezTo>
                  <a:cubicBezTo>
                    <a:pt x="0" y="92"/>
                    <a:pt x="31" y="183"/>
                    <a:pt x="61" y="214"/>
                  </a:cubicBezTo>
                  <a:cubicBezTo>
                    <a:pt x="182" y="305"/>
                    <a:pt x="304" y="335"/>
                    <a:pt x="426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076;p86">
              <a:extLst>
                <a:ext uri="{FF2B5EF4-FFF2-40B4-BE49-F238E27FC236}">
                  <a16:creationId xmlns:a16="http://schemas.microsoft.com/office/drawing/2014/main" id="{36A985E9-CE13-3D63-C121-36D58D44002D}"/>
                </a:ext>
              </a:extLst>
            </p:cNvPr>
            <p:cNvSpPr/>
            <p:nvPr/>
          </p:nvSpPr>
          <p:spPr>
            <a:xfrm>
              <a:off x="7606010" y="22655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077;p86">
              <a:extLst>
                <a:ext uri="{FF2B5EF4-FFF2-40B4-BE49-F238E27FC236}">
                  <a16:creationId xmlns:a16="http://schemas.microsoft.com/office/drawing/2014/main" id="{63E313F1-A553-7323-1E81-28E0CBDC1016}"/>
                </a:ext>
              </a:extLst>
            </p:cNvPr>
            <p:cNvSpPr/>
            <p:nvPr/>
          </p:nvSpPr>
          <p:spPr>
            <a:xfrm>
              <a:off x="7606010" y="2248311"/>
              <a:ext cx="10382" cy="17277"/>
            </a:xfrm>
            <a:custGeom>
              <a:avLst/>
              <a:gdLst/>
              <a:ahLst/>
              <a:cxnLst/>
              <a:rect l="l" t="t" r="r" b="b"/>
              <a:pathLst>
                <a:path w="366" h="609" extrusionOk="0">
                  <a:moveTo>
                    <a:pt x="365" y="92"/>
                  </a:moveTo>
                  <a:cubicBezTo>
                    <a:pt x="365" y="92"/>
                    <a:pt x="365" y="31"/>
                    <a:pt x="304" y="31"/>
                  </a:cubicBezTo>
                  <a:cubicBezTo>
                    <a:pt x="274" y="31"/>
                    <a:pt x="244" y="1"/>
                    <a:pt x="213" y="1"/>
                  </a:cubicBezTo>
                  <a:cubicBezTo>
                    <a:pt x="152" y="31"/>
                    <a:pt x="122" y="61"/>
                    <a:pt x="122" y="92"/>
                  </a:cubicBezTo>
                  <a:cubicBezTo>
                    <a:pt x="31" y="244"/>
                    <a:pt x="0" y="426"/>
                    <a:pt x="0" y="608"/>
                  </a:cubicBezTo>
                  <a:cubicBezTo>
                    <a:pt x="183" y="456"/>
                    <a:pt x="304" y="274"/>
                    <a:pt x="36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078;p86">
              <a:extLst>
                <a:ext uri="{FF2B5EF4-FFF2-40B4-BE49-F238E27FC236}">
                  <a16:creationId xmlns:a16="http://schemas.microsoft.com/office/drawing/2014/main" id="{379FC376-0C0B-CB10-6C8C-1E38F84981B7}"/>
                </a:ext>
              </a:extLst>
            </p:cNvPr>
            <p:cNvSpPr/>
            <p:nvPr/>
          </p:nvSpPr>
          <p:spPr>
            <a:xfrm>
              <a:off x="5909255" y="1315279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1" y="274"/>
                  </a:moveTo>
                  <a:cubicBezTo>
                    <a:pt x="1" y="304"/>
                    <a:pt x="31" y="365"/>
                    <a:pt x="62" y="396"/>
                  </a:cubicBezTo>
                  <a:cubicBezTo>
                    <a:pt x="183" y="456"/>
                    <a:pt x="305" y="426"/>
                    <a:pt x="396" y="335"/>
                  </a:cubicBezTo>
                  <a:cubicBezTo>
                    <a:pt x="426" y="335"/>
                    <a:pt x="426" y="304"/>
                    <a:pt x="426" y="274"/>
                  </a:cubicBezTo>
                  <a:cubicBezTo>
                    <a:pt x="396" y="213"/>
                    <a:pt x="335" y="122"/>
                    <a:pt x="274" y="61"/>
                  </a:cubicBezTo>
                  <a:cubicBezTo>
                    <a:pt x="214" y="0"/>
                    <a:pt x="153" y="61"/>
                    <a:pt x="62" y="92"/>
                  </a:cubicBezTo>
                  <a:cubicBezTo>
                    <a:pt x="31" y="152"/>
                    <a:pt x="31" y="213"/>
                    <a:pt x="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079;p86">
              <a:extLst>
                <a:ext uri="{FF2B5EF4-FFF2-40B4-BE49-F238E27FC236}">
                  <a16:creationId xmlns:a16="http://schemas.microsoft.com/office/drawing/2014/main" id="{D573290B-AD2A-9DA9-6A43-6F231276101E}"/>
                </a:ext>
              </a:extLst>
            </p:cNvPr>
            <p:cNvSpPr/>
            <p:nvPr/>
          </p:nvSpPr>
          <p:spPr>
            <a:xfrm>
              <a:off x="5996335" y="1302342"/>
              <a:ext cx="11233" cy="10383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" y="213"/>
                  </a:moveTo>
                  <a:cubicBezTo>
                    <a:pt x="31" y="305"/>
                    <a:pt x="92" y="365"/>
                    <a:pt x="183" y="365"/>
                  </a:cubicBezTo>
                  <a:cubicBezTo>
                    <a:pt x="305" y="365"/>
                    <a:pt x="396" y="274"/>
                    <a:pt x="365" y="153"/>
                  </a:cubicBezTo>
                  <a:cubicBezTo>
                    <a:pt x="365" y="92"/>
                    <a:pt x="305" y="1"/>
                    <a:pt x="213" y="1"/>
                  </a:cubicBezTo>
                  <a:cubicBezTo>
                    <a:pt x="92" y="1"/>
                    <a:pt x="1" y="92"/>
                    <a:pt x="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080;p86">
              <a:extLst>
                <a:ext uri="{FF2B5EF4-FFF2-40B4-BE49-F238E27FC236}">
                  <a16:creationId xmlns:a16="http://schemas.microsoft.com/office/drawing/2014/main" id="{DC973019-B4B0-344B-E55C-2F77D05D2CFA}"/>
                </a:ext>
              </a:extLst>
            </p:cNvPr>
            <p:cNvSpPr/>
            <p:nvPr/>
          </p:nvSpPr>
          <p:spPr>
            <a:xfrm>
              <a:off x="6963689" y="3108036"/>
              <a:ext cx="9531" cy="11263"/>
            </a:xfrm>
            <a:custGeom>
              <a:avLst/>
              <a:gdLst/>
              <a:ahLst/>
              <a:cxnLst/>
              <a:rect l="l" t="t" r="r" b="b"/>
              <a:pathLst>
                <a:path w="336" h="397" extrusionOk="0">
                  <a:moveTo>
                    <a:pt x="122" y="1"/>
                  </a:moveTo>
                  <a:cubicBezTo>
                    <a:pt x="122" y="1"/>
                    <a:pt x="92" y="1"/>
                    <a:pt x="92" y="1"/>
                  </a:cubicBezTo>
                  <a:cubicBezTo>
                    <a:pt x="31" y="31"/>
                    <a:pt x="1" y="62"/>
                    <a:pt x="1" y="92"/>
                  </a:cubicBezTo>
                  <a:cubicBezTo>
                    <a:pt x="1" y="214"/>
                    <a:pt x="61" y="335"/>
                    <a:pt x="183" y="396"/>
                  </a:cubicBezTo>
                  <a:cubicBezTo>
                    <a:pt x="213" y="396"/>
                    <a:pt x="244" y="396"/>
                    <a:pt x="244" y="396"/>
                  </a:cubicBezTo>
                  <a:cubicBezTo>
                    <a:pt x="274" y="366"/>
                    <a:pt x="305" y="335"/>
                    <a:pt x="335" y="305"/>
                  </a:cubicBezTo>
                  <a:cubicBezTo>
                    <a:pt x="335" y="183"/>
                    <a:pt x="244" y="62"/>
                    <a:pt x="12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081;p86">
              <a:extLst>
                <a:ext uri="{FF2B5EF4-FFF2-40B4-BE49-F238E27FC236}">
                  <a16:creationId xmlns:a16="http://schemas.microsoft.com/office/drawing/2014/main" id="{AF891D98-C28E-5BDD-2123-FA4140816616}"/>
                </a:ext>
              </a:extLst>
            </p:cNvPr>
            <p:cNvSpPr/>
            <p:nvPr/>
          </p:nvSpPr>
          <p:spPr>
            <a:xfrm>
              <a:off x="5932543" y="1303193"/>
              <a:ext cx="16395" cy="9532"/>
            </a:xfrm>
            <a:custGeom>
              <a:avLst/>
              <a:gdLst/>
              <a:ahLst/>
              <a:cxnLst/>
              <a:rect l="l" t="t" r="r" b="b"/>
              <a:pathLst>
                <a:path w="578" h="336" extrusionOk="0">
                  <a:moveTo>
                    <a:pt x="183" y="305"/>
                  </a:moveTo>
                  <a:cubicBezTo>
                    <a:pt x="335" y="214"/>
                    <a:pt x="456" y="123"/>
                    <a:pt x="578" y="1"/>
                  </a:cubicBezTo>
                  <a:lnTo>
                    <a:pt x="152" y="1"/>
                  </a:lnTo>
                  <a:cubicBezTo>
                    <a:pt x="61" y="1"/>
                    <a:pt x="0" y="92"/>
                    <a:pt x="0" y="183"/>
                  </a:cubicBezTo>
                  <a:cubicBezTo>
                    <a:pt x="0" y="244"/>
                    <a:pt x="31" y="275"/>
                    <a:pt x="61" y="305"/>
                  </a:cubicBezTo>
                  <a:cubicBezTo>
                    <a:pt x="92" y="335"/>
                    <a:pt x="152" y="335"/>
                    <a:pt x="18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082;p86">
              <a:extLst>
                <a:ext uri="{FF2B5EF4-FFF2-40B4-BE49-F238E27FC236}">
                  <a16:creationId xmlns:a16="http://schemas.microsoft.com/office/drawing/2014/main" id="{F2E029F2-4C97-BD21-6AF8-59970A7FE441}"/>
                </a:ext>
              </a:extLst>
            </p:cNvPr>
            <p:cNvSpPr/>
            <p:nvPr/>
          </p:nvSpPr>
          <p:spPr>
            <a:xfrm>
              <a:off x="3357223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083;p86">
              <a:extLst>
                <a:ext uri="{FF2B5EF4-FFF2-40B4-BE49-F238E27FC236}">
                  <a16:creationId xmlns:a16="http://schemas.microsoft.com/office/drawing/2014/main" id="{86D06CBA-E308-0490-680C-2F428966D06E}"/>
                </a:ext>
              </a:extLst>
            </p:cNvPr>
            <p:cNvSpPr/>
            <p:nvPr/>
          </p:nvSpPr>
          <p:spPr>
            <a:xfrm>
              <a:off x="7654287" y="2196564"/>
              <a:ext cx="10382" cy="13845"/>
            </a:xfrm>
            <a:custGeom>
              <a:avLst/>
              <a:gdLst/>
              <a:ahLst/>
              <a:cxnLst/>
              <a:rect l="l" t="t" r="r" b="b"/>
              <a:pathLst>
                <a:path w="366" h="488" extrusionOk="0">
                  <a:moveTo>
                    <a:pt x="92" y="487"/>
                  </a:moveTo>
                  <a:cubicBezTo>
                    <a:pt x="274" y="396"/>
                    <a:pt x="365" y="244"/>
                    <a:pt x="335" y="62"/>
                  </a:cubicBezTo>
                  <a:cubicBezTo>
                    <a:pt x="335" y="31"/>
                    <a:pt x="305" y="1"/>
                    <a:pt x="305" y="1"/>
                  </a:cubicBezTo>
                  <a:cubicBezTo>
                    <a:pt x="274" y="1"/>
                    <a:pt x="244" y="1"/>
                    <a:pt x="244" y="31"/>
                  </a:cubicBezTo>
                  <a:cubicBezTo>
                    <a:pt x="122" y="122"/>
                    <a:pt x="31" y="244"/>
                    <a:pt x="1" y="396"/>
                  </a:cubicBezTo>
                  <a:cubicBezTo>
                    <a:pt x="1" y="396"/>
                    <a:pt x="1" y="426"/>
                    <a:pt x="31" y="457"/>
                  </a:cubicBezTo>
                  <a:cubicBezTo>
                    <a:pt x="92" y="457"/>
                    <a:pt x="92" y="487"/>
                    <a:pt x="92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084;p86">
              <a:extLst>
                <a:ext uri="{FF2B5EF4-FFF2-40B4-BE49-F238E27FC236}">
                  <a16:creationId xmlns:a16="http://schemas.microsoft.com/office/drawing/2014/main" id="{7B5B1F26-7E7B-FA7F-E14D-16F7D3F46B0B}"/>
                </a:ext>
              </a:extLst>
            </p:cNvPr>
            <p:cNvSpPr/>
            <p:nvPr/>
          </p:nvSpPr>
          <p:spPr>
            <a:xfrm>
              <a:off x="5310049" y="2069807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085;p86">
              <a:extLst>
                <a:ext uri="{FF2B5EF4-FFF2-40B4-BE49-F238E27FC236}">
                  <a16:creationId xmlns:a16="http://schemas.microsoft.com/office/drawing/2014/main" id="{0B7C7005-15A0-02E1-4DFF-53E8002A27A1}"/>
                </a:ext>
              </a:extLst>
            </p:cNvPr>
            <p:cNvSpPr/>
            <p:nvPr/>
          </p:nvSpPr>
          <p:spPr>
            <a:xfrm>
              <a:off x="5310049" y="2056019"/>
              <a:ext cx="10382" cy="12965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365" y="122"/>
                  </a:moveTo>
                  <a:cubicBezTo>
                    <a:pt x="365" y="61"/>
                    <a:pt x="365" y="31"/>
                    <a:pt x="305" y="0"/>
                  </a:cubicBezTo>
                  <a:cubicBezTo>
                    <a:pt x="274" y="0"/>
                    <a:pt x="274" y="0"/>
                    <a:pt x="244" y="0"/>
                  </a:cubicBezTo>
                  <a:cubicBezTo>
                    <a:pt x="122" y="31"/>
                    <a:pt x="31" y="91"/>
                    <a:pt x="31" y="213"/>
                  </a:cubicBezTo>
                  <a:cubicBezTo>
                    <a:pt x="1" y="304"/>
                    <a:pt x="1" y="395"/>
                    <a:pt x="31" y="456"/>
                  </a:cubicBezTo>
                  <a:cubicBezTo>
                    <a:pt x="62" y="456"/>
                    <a:pt x="92" y="456"/>
                    <a:pt x="122" y="426"/>
                  </a:cubicBezTo>
                  <a:cubicBezTo>
                    <a:pt x="244" y="365"/>
                    <a:pt x="335" y="243"/>
                    <a:pt x="365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086;p86">
              <a:extLst>
                <a:ext uri="{FF2B5EF4-FFF2-40B4-BE49-F238E27FC236}">
                  <a16:creationId xmlns:a16="http://schemas.microsoft.com/office/drawing/2014/main" id="{58AA6C67-B37C-DDE5-8D74-10EC3300B42B}"/>
                </a:ext>
              </a:extLst>
            </p:cNvPr>
            <p:cNvSpPr/>
            <p:nvPr/>
          </p:nvSpPr>
          <p:spPr>
            <a:xfrm>
              <a:off x="7127495" y="3174450"/>
              <a:ext cx="12112" cy="11235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92" y="31"/>
                  </a:moveTo>
                  <a:cubicBezTo>
                    <a:pt x="92" y="31"/>
                    <a:pt x="62" y="61"/>
                    <a:pt x="62" y="61"/>
                  </a:cubicBezTo>
                  <a:cubicBezTo>
                    <a:pt x="1" y="122"/>
                    <a:pt x="1" y="183"/>
                    <a:pt x="31" y="244"/>
                  </a:cubicBezTo>
                  <a:cubicBezTo>
                    <a:pt x="62" y="335"/>
                    <a:pt x="153" y="395"/>
                    <a:pt x="244" y="365"/>
                  </a:cubicBezTo>
                  <a:cubicBezTo>
                    <a:pt x="305" y="335"/>
                    <a:pt x="366" y="335"/>
                    <a:pt x="396" y="304"/>
                  </a:cubicBezTo>
                  <a:cubicBezTo>
                    <a:pt x="396" y="244"/>
                    <a:pt x="426" y="213"/>
                    <a:pt x="396" y="213"/>
                  </a:cubicBezTo>
                  <a:cubicBezTo>
                    <a:pt x="366" y="61"/>
                    <a:pt x="24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087;p86">
              <a:extLst>
                <a:ext uri="{FF2B5EF4-FFF2-40B4-BE49-F238E27FC236}">
                  <a16:creationId xmlns:a16="http://schemas.microsoft.com/office/drawing/2014/main" id="{EDA7F14B-2A37-ED13-E826-F9195A9F5DE2}"/>
                </a:ext>
              </a:extLst>
            </p:cNvPr>
            <p:cNvSpPr/>
            <p:nvPr/>
          </p:nvSpPr>
          <p:spPr>
            <a:xfrm>
              <a:off x="7947437" y="3262397"/>
              <a:ext cx="12083" cy="12114"/>
            </a:xfrm>
            <a:custGeom>
              <a:avLst/>
              <a:gdLst/>
              <a:ahLst/>
              <a:cxnLst/>
              <a:rect l="l" t="t" r="r" b="b"/>
              <a:pathLst>
                <a:path w="426" h="427" extrusionOk="0">
                  <a:moveTo>
                    <a:pt x="304" y="396"/>
                  </a:moveTo>
                  <a:cubicBezTo>
                    <a:pt x="365" y="426"/>
                    <a:pt x="395" y="426"/>
                    <a:pt x="426" y="365"/>
                  </a:cubicBezTo>
                  <a:cubicBezTo>
                    <a:pt x="426" y="335"/>
                    <a:pt x="426" y="274"/>
                    <a:pt x="426" y="244"/>
                  </a:cubicBezTo>
                  <a:cubicBezTo>
                    <a:pt x="335" y="122"/>
                    <a:pt x="213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61" y="213"/>
                    <a:pt x="183" y="335"/>
                    <a:pt x="304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088;p86">
              <a:extLst>
                <a:ext uri="{FF2B5EF4-FFF2-40B4-BE49-F238E27FC236}">
                  <a16:creationId xmlns:a16="http://schemas.microsoft.com/office/drawing/2014/main" id="{76ADD658-18EF-4D42-84A0-D6AD9873164E}"/>
                </a:ext>
              </a:extLst>
            </p:cNvPr>
            <p:cNvSpPr/>
            <p:nvPr/>
          </p:nvSpPr>
          <p:spPr>
            <a:xfrm>
              <a:off x="4133193" y="1624852"/>
              <a:ext cx="12112" cy="12114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335" y="1"/>
                  </a:moveTo>
                  <a:cubicBezTo>
                    <a:pt x="244" y="31"/>
                    <a:pt x="183" y="61"/>
                    <a:pt x="92" y="122"/>
                  </a:cubicBezTo>
                  <a:cubicBezTo>
                    <a:pt x="31" y="152"/>
                    <a:pt x="1" y="244"/>
                    <a:pt x="31" y="335"/>
                  </a:cubicBezTo>
                  <a:cubicBezTo>
                    <a:pt x="31" y="396"/>
                    <a:pt x="92" y="426"/>
                    <a:pt x="122" y="396"/>
                  </a:cubicBezTo>
                  <a:cubicBezTo>
                    <a:pt x="274" y="335"/>
                    <a:pt x="365" y="213"/>
                    <a:pt x="426" y="61"/>
                  </a:cubicBezTo>
                  <a:cubicBezTo>
                    <a:pt x="426" y="31"/>
                    <a:pt x="426" y="31"/>
                    <a:pt x="396" y="1"/>
                  </a:cubicBezTo>
                  <a:cubicBezTo>
                    <a:pt x="365" y="1"/>
                    <a:pt x="365" y="1"/>
                    <a:pt x="335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089;p86">
              <a:extLst>
                <a:ext uri="{FF2B5EF4-FFF2-40B4-BE49-F238E27FC236}">
                  <a16:creationId xmlns:a16="http://schemas.microsoft.com/office/drawing/2014/main" id="{BE62AE3F-AC77-AE9B-82D2-2F860B905415}"/>
                </a:ext>
              </a:extLst>
            </p:cNvPr>
            <p:cNvSpPr/>
            <p:nvPr/>
          </p:nvSpPr>
          <p:spPr>
            <a:xfrm>
              <a:off x="6985246" y="3149428"/>
              <a:ext cx="9502" cy="10383"/>
            </a:xfrm>
            <a:custGeom>
              <a:avLst/>
              <a:gdLst/>
              <a:ahLst/>
              <a:cxnLst/>
              <a:rect l="l" t="t" r="r" b="b"/>
              <a:pathLst>
                <a:path w="335" h="366" extrusionOk="0">
                  <a:moveTo>
                    <a:pt x="183" y="1"/>
                  </a:moveTo>
                  <a:cubicBezTo>
                    <a:pt x="122" y="1"/>
                    <a:pt x="92" y="1"/>
                    <a:pt x="31" y="31"/>
                  </a:cubicBezTo>
                  <a:cubicBezTo>
                    <a:pt x="1" y="31"/>
                    <a:pt x="1" y="92"/>
                    <a:pt x="1" y="153"/>
                  </a:cubicBezTo>
                  <a:cubicBezTo>
                    <a:pt x="31" y="244"/>
                    <a:pt x="122" y="335"/>
                    <a:pt x="213" y="366"/>
                  </a:cubicBezTo>
                  <a:lnTo>
                    <a:pt x="274" y="366"/>
                  </a:lnTo>
                  <a:cubicBezTo>
                    <a:pt x="305" y="335"/>
                    <a:pt x="335" y="305"/>
                    <a:pt x="335" y="274"/>
                  </a:cubicBezTo>
                  <a:cubicBezTo>
                    <a:pt x="335" y="153"/>
                    <a:pt x="274" y="62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090;p86">
              <a:extLst>
                <a:ext uri="{FF2B5EF4-FFF2-40B4-BE49-F238E27FC236}">
                  <a16:creationId xmlns:a16="http://schemas.microsoft.com/office/drawing/2014/main" id="{BF3570CB-7988-E753-6CA8-4F7AC14E4D50}"/>
                </a:ext>
              </a:extLst>
            </p:cNvPr>
            <p:cNvSpPr/>
            <p:nvPr/>
          </p:nvSpPr>
          <p:spPr>
            <a:xfrm>
              <a:off x="4471160" y="1946511"/>
              <a:ext cx="8651" cy="8653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3" y="30"/>
                  </a:moveTo>
                  <a:cubicBezTo>
                    <a:pt x="92" y="91"/>
                    <a:pt x="62" y="122"/>
                    <a:pt x="1" y="182"/>
                  </a:cubicBezTo>
                  <a:cubicBezTo>
                    <a:pt x="1" y="213"/>
                    <a:pt x="1" y="213"/>
                    <a:pt x="1" y="243"/>
                  </a:cubicBezTo>
                  <a:cubicBezTo>
                    <a:pt x="62" y="274"/>
                    <a:pt x="92" y="304"/>
                    <a:pt x="122" y="304"/>
                  </a:cubicBezTo>
                  <a:cubicBezTo>
                    <a:pt x="183" y="274"/>
                    <a:pt x="244" y="243"/>
                    <a:pt x="274" y="213"/>
                  </a:cubicBezTo>
                  <a:cubicBezTo>
                    <a:pt x="305" y="182"/>
                    <a:pt x="305" y="122"/>
                    <a:pt x="305" y="91"/>
                  </a:cubicBezTo>
                  <a:cubicBezTo>
                    <a:pt x="274" y="30"/>
                    <a:pt x="213" y="0"/>
                    <a:pt x="15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091;p86">
              <a:extLst>
                <a:ext uri="{FF2B5EF4-FFF2-40B4-BE49-F238E27FC236}">
                  <a16:creationId xmlns:a16="http://schemas.microsoft.com/office/drawing/2014/main" id="{5AA7D97C-F26D-FC67-5AAF-9405CA173108}"/>
                </a:ext>
              </a:extLst>
            </p:cNvPr>
            <p:cNvSpPr/>
            <p:nvPr/>
          </p:nvSpPr>
          <p:spPr>
            <a:xfrm>
              <a:off x="7985361" y="3308981"/>
              <a:ext cx="12112" cy="8653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1" y="61"/>
                  </a:moveTo>
                  <a:cubicBezTo>
                    <a:pt x="1" y="91"/>
                    <a:pt x="1" y="91"/>
                    <a:pt x="1" y="122"/>
                  </a:cubicBezTo>
                  <a:cubicBezTo>
                    <a:pt x="61" y="213"/>
                    <a:pt x="153" y="304"/>
                    <a:pt x="274" y="304"/>
                  </a:cubicBezTo>
                  <a:cubicBezTo>
                    <a:pt x="305" y="304"/>
                    <a:pt x="365" y="274"/>
                    <a:pt x="426" y="243"/>
                  </a:cubicBezTo>
                  <a:cubicBezTo>
                    <a:pt x="426" y="213"/>
                    <a:pt x="426" y="182"/>
                    <a:pt x="396" y="152"/>
                  </a:cubicBezTo>
                  <a:cubicBezTo>
                    <a:pt x="335" y="91"/>
                    <a:pt x="244" y="30"/>
                    <a:pt x="122" y="0"/>
                  </a:cubicBezTo>
                  <a:cubicBezTo>
                    <a:pt x="61" y="0"/>
                    <a:pt x="3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092;p86">
              <a:extLst>
                <a:ext uri="{FF2B5EF4-FFF2-40B4-BE49-F238E27FC236}">
                  <a16:creationId xmlns:a16="http://schemas.microsoft.com/office/drawing/2014/main" id="{F339F253-BEC5-3314-67FC-0FF3B19E65C4}"/>
                </a:ext>
              </a:extLst>
            </p:cNvPr>
            <p:cNvSpPr/>
            <p:nvPr/>
          </p:nvSpPr>
          <p:spPr>
            <a:xfrm>
              <a:off x="4285796" y="1323052"/>
              <a:ext cx="12963" cy="9504"/>
            </a:xfrm>
            <a:custGeom>
              <a:avLst/>
              <a:gdLst/>
              <a:ahLst/>
              <a:cxnLst/>
              <a:rect l="l" t="t" r="r" b="b"/>
              <a:pathLst>
                <a:path w="457" h="335" extrusionOk="0">
                  <a:moveTo>
                    <a:pt x="457" y="122"/>
                  </a:moveTo>
                  <a:cubicBezTo>
                    <a:pt x="457" y="91"/>
                    <a:pt x="426" y="61"/>
                    <a:pt x="396" y="61"/>
                  </a:cubicBezTo>
                  <a:cubicBezTo>
                    <a:pt x="274" y="0"/>
                    <a:pt x="122" y="30"/>
                    <a:pt x="31" y="122"/>
                  </a:cubicBezTo>
                  <a:cubicBezTo>
                    <a:pt x="1" y="152"/>
                    <a:pt x="1" y="213"/>
                    <a:pt x="31" y="243"/>
                  </a:cubicBezTo>
                  <a:cubicBezTo>
                    <a:pt x="61" y="274"/>
                    <a:pt x="122" y="304"/>
                    <a:pt x="183" y="334"/>
                  </a:cubicBezTo>
                  <a:cubicBezTo>
                    <a:pt x="274" y="274"/>
                    <a:pt x="365" y="213"/>
                    <a:pt x="426" y="152"/>
                  </a:cubicBezTo>
                  <a:cubicBezTo>
                    <a:pt x="457" y="152"/>
                    <a:pt x="457" y="122"/>
                    <a:pt x="457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093;p86">
              <a:extLst>
                <a:ext uri="{FF2B5EF4-FFF2-40B4-BE49-F238E27FC236}">
                  <a16:creationId xmlns:a16="http://schemas.microsoft.com/office/drawing/2014/main" id="{B49CE1A3-4565-F630-495A-D62590E742AF}"/>
                </a:ext>
              </a:extLst>
            </p:cNvPr>
            <p:cNvSpPr/>
            <p:nvPr/>
          </p:nvSpPr>
          <p:spPr>
            <a:xfrm>
              <a:off x="4290107" y="1331677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094;p86">
              <a:extLst>
                <a:ext uri="{FF2B5EF4-FFF2-40B4-BE49-F238E27FC236}">
                  <a16:creationId xmlns:a16="http://schemas.microsoft.com/office/drawing/2014/main" id="{76387F69-CF91-489D-8E46-7900D7C1478B}"/>
                </a:ext>
              </a:extLst>
            </p:cNvPr>
            <p:cNvSpPr/>
            <p:nvPr/>
          </p:nvSpPr>
          <p:spPr>
            <a:xfrm>
              <a:off x="4308204" y="1764546"/>
              <a:ext cx="8651" cy="11235"/>
            </a:xfrm>
            <a:custGeom>
              <a:avLst/>
              <a:gdLst/>
              <a:ahLst/>
              <a:cxnLst/>
              <a:rect l="l" t="t" r="r" b="b"/>
              <a:pathLst>
                <a:path w="305" h="396" extrusionOk="0">
                  <a:moveTo>
                    <a:pt x="92" y="1"/>
                  </a:moveTo>
                  <a:cubicBezTo>
                    <a:pt x="62" y="1"/>
                    <a:pt x="31" y="31"/>
                    <a:pt x="1" y="61"/>
                  </a:cubicBezTo>
                  <a:cubicBezTo>
                    <a:pt x="1" y="92"/>
                    <a:pt x="1" y="153"/>
                    <a:pt x="1" y="183"/>
                  </a:cubicBezTo>
                  <a:cubicBezTo>
                    <a:pt x="62" y="244"/>
                    <a:pt x="123" y="335"/>
                    <a:pt x="183" y="396"/>
                  </a:cubicBezTo>
                  <a:cubicBezTo>
                    <a:pt x="214" y="396"/>
                    <a:pt x="214" y="396"/>
                    <a:pt x="244" y="396"/>
                  </a:cubicBezTo>
                  <a:cubicBezTo>
                    <a:pt x="274" y="365"/>
                    <a:pt x="305" y="335"/>
                    <a:pt x="305" y="305"/>
                  </a:cubicBezTo>
                  <a:cubicBezTo>
                    <a:pt x="274" y="153"/>
                    <a:pt x="214" y="6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095;p86">
              <a:extLst>
                <a:ext uri="{FF2B5EF4-FFF2-40B4-BE49-F238E27FC236}">
                  <a16:creationId xmlns:a16="http://schemas.microsoft.com/office/drawing/2014/main" id="{69EA7099-D133-04F7-1DDD-3F28687D0803}"/>
                </a:ext>
              </a:extLst>
            </p:cNvPr>
            <p:cNvSpPr/>
            <p:nvPr/>
          </p:nvSpPr>
          <p:spPr>
            <a:xfrm>
              <a:off x="4521167" y="1918907"/>
              <a:ext cx="7800" cy="12086"/>
            </a:xfrm>
            <a:custGeom>
              <a:avLst/>
              <a:gdLst/>
              <a:ahLst/>
              <a:cxnLst/>
              <a:rect l="l" t="t" r="r" b="b"/>
              <a:pathLst>
                <a:path w="275" h="426" extrusionOk="0">
                  <a:moveTo>
                    <a:pt x="213" y="31"/>
                  </a:moveTo>
                  <a:cubicBezTo>
                    <a:pt x="183" y="31"/>
                    <a:pt x="122" y="31"/>
                    <a:pt x="122" y="61"/>
                  </a:cubicBezTo>
                  <a:cubicBezTo>
                    <a:pt x="61" y="92"/>
                    <a:pt x="31" y="152"/>
                    <a:pt x="1" y="213"/>
                  </a:cubicBezTo>
                  <a:cubicBezTo>
                    <a:pt x="1" y="274"/>
                    <a:pt x="31" y="335"/>
                    <a:pt x="61" y="365"/>
                  </a:cubicBezTo>
                  <a:cubicBezTo>
                    <a:pt x="61" y="396"/>
                    <a:pt x="153" y="426"/>
                    <a:pt x="183" y="426"/>
                  </a:cubicBezTo>
                  <a:cubicBezTo>
                    <a:pt x="213" y="365"/>
                    <a:pt x="244" y="335"/>
                    <a:pt x="274" y="274"/>
                  </a:cubicBezTo>
                  <a:cubicBezTo>
                    <a:pt x="274" y="213"/>
                    <a:pt x="274" y="122"/>
                    <a:pt x="244" y="61"/>
                  </a:cubicBezTo>
                  <a:cubicBezTo>
                    <a:pt x="244" y="0"/>
                    <a:pt x="244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096;p86">
              <a:extLst>
                <a:ext uri="{FF2B5EF4-FFF2-40B4-BE49-F238E27FC236}">
                  <a16:creationId xmlns:a16="http://schemas.microsoft.com/office/drawing/2014/main" id="{AE7BEC8C-AD03-7DC1-FFC2-20582A676FF9}"/>
                </a:ext>
              </a:extLst>
            </p:cNvPr>
            <p:cNvSpPr/>
            <p:nvPr/>
          </p:nvSpPr>
          <p:spPr>
            <a:xfrm>
              <a:off x="7849153" y="3193430"/>
              <a:ext cx="8651" cy="18128"/>
            </a:xfrm>
            <a:custGeom>
              <a:avLst/>
              <a:gdLst/>
              <a:ahLst/>
              <a:cxnLst/>
              <a:rect l="l" t="t" r="r" b="b"/>
              <a:pathLst>
                <a:path w="305" h="639" extrusionOk="0">
                  <a:moveTo>
                    <a:pt x="0" y="0"/>
                  </a:moveTo>
                  <a:cubicBezTo>
                    <a:pt x="0" y="213"/>
                    <a:pt x="61" y="426"/>
                    <a:pt x="152" y="638"/>
                  </a:cubicBezTo>
                  <a:lnTo>
                    <a:pt x="213" y="638"/>
                  </a:lnTo>
                  <a:cubicBezTo>
                    <a:pt x="274" y="608"/>
                    <a:pt x="304" y="547"/>
                    <a:pt x="304" y="486"/>
                  </a:cubicBezTo>
                  <a:cubicBezTo>
                    <a:pt x="304" y="274"/>
                    <a:pt x="182" y="9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097;p86">
              <a:extLst>
                <a:ext uri="{FF2B5EF4-FFF2-40B4-BE49-F238E27FC236}">
                  <a16:creationId xmlns:a16="http://schemas.microsoft.com/office/drawing/2014/main" id="{33B5632B-96B4-C7CA-881E-28333544EC6D}"/>
                </a:ext>
              </a:extLst>
            </p:cNvPr>
            <p:cNvSpPr/>
            <p:nvPr/>
          </p:nvSpPr>
          <p:spPr>
            <a:xfrm>
              <a:off x="5949789" y="1205770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52" y="274"/>
                  </a:moveTo>
                  <a:cubicBezTo>
                    <a:pt x="183" y="274"/>
                    <a:pt x="213" y="274"/>
                    <a:pt x="244" y="274"/>
                  </a:cubicBezTo>
                  <a:cubicBezTo>
                    <a:pt x="335" y="274"/>
                    <a:pt x="395" y="183"/>
                    <a:pt x="365" y="91"/>
                  </a:cubicBezTo>
                  <a:cubicBezTo>
                    <a:pt x="335" y="31"/>
                    <a:pt x="274" y="0"/>
                    <a:pt x="213" y="0"/>
                  </a:cubicBezTo>
                  <a:cubicBezTo>
                    <a:pt x="122" y="0"/>
                    <a:pt x="0" y="91"/>
                    <a:pt x="31" y="152"/>
                  </a:cubicBezTo>
                  <a:cubicBezTo>
                    <a:pt x="61" y="183"/>
                    <a:pt x="92" y="243"/>
                    <a:pt x="152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098;p86">
              <a:extLst>
                <a:ext uri="{FF2B5EF4-FFF2-40B4-BE49-F238E27FC236}">
                  <a16:creationId xmlns:a16="http://schemas.microsoft.com/office/drawing/2014/main" id="{46C8830D-60F2-8E2B-BBC0-908E19E5F812}"/>
                </a:ext>
              </a:extLst>
            </p:cNvPr>
            <p:cNvSpPr/>
            <p:nvPr/>
          </p:nvSpPr>
          <p:spPr>
            <a:xfrm>
              <a:off x="5998066" y="1206622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244"/>
                  </a:moveTo>
                  <a:cubicBezTo>
                    <a:pt x="244" y="244"/>
                    <a:pt x="304" y="153"/>
                    <a:pt x="274" y="92"/>
                  </a:cubicBezTo>
                  <a:cubicBezTo>
                    <a:pt x="274" y="31"/>
                    <a:pt x="213" y="1"/>
                    <a:pt x="152" y="1"/>
                  </a:cubicBezTo>
                  <a:cubicBezTo>
                    <a:pt x="92" y="1"/>
                    <a:pt x="1" y="92"/>
                    <a:pt x="31" y="153"/>
                  </a:cubicBezTo>
                  <a:cubicBezTo>
                    <a:pt x="61" y="183"/>
                    <a:pt x="122" y="213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099;p86">
              <a:extLst>
                <a:ext uri="{FF2B5EF4-FFF2-40B4-BE49-F238E27FC236}">
                  <a16:creationId xmlns:a16="http://schemas.microsoft.com/office/drawing/2014/main" id="{6C28106D-FBD0-8F78-E295-7F0CE1DAE4E1}"/>
                </a:ext>
              </a:extLst>
            </p:cNvPr>
            <p:cNvSpPr/>
            <p:nvPr/>
          </p:nvSpPr>
          <p:spPr>
            <a:xfrm>
              <a:off x="4149588" y="1273036"/>
              <a:ext cx="9502" cy="7773"/>
            </a:xfrm>
            <a:custGeom>
              <a:avLst/>
              <a:gdLst/>
              <a:ahLst/>
              <a:cxnLst/>
              <a:rect l="l" t="t" r="r" b="b"/>
              <a:pathLst>
                <a:path w="335" h="274" extrusionOk="0">
                  <a:moveTo>
                    <a:pt x="0" y="61"/>
                  </a:moveTo>
                  <a:cubicBezTo>
                    <a:pt x="0" y="91"/>
                    <a:pt x="0" y="152"/>
                    <a:pt x="31" y="182"/>
                  </a:cubicBezTo>
                  <a:cubicBezTo>
                    <a:pt x="61" y="243"/>
                    <a:pt x="122" y="274"/>
                    <a:pt x="213" y="274"/>
                  </a:cubicBezTo>
                  <a:cubicBezTo>
                    <a:pt x="274" y="274"/>
                    <a:pt x="334" y="213"/>
                    <a:pt x="334" y="152"/>
                  </a:cubicBezTo>
                  <a:cubicBezTo>
                    <a:pt x="334" y="122"/>
                    <a:pt x="304" y="61"/>
                    <a:pt x="274" y="31"/>
                  </a:cubicBezTo>
                  <a:cubicBezTo>
                    <a:pt x="213" y="0"/>
                    <a:pt x="152" y="0"/>
                    <a:pt x="91" y="0"/>
                  </a:cubicBezTo>
                  <a:cubicBezTo>
                    <a:pt x="61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100;p86">
              <a:extLst>
                <a:ext uri="{FF2B5EF4-FFF2-40B4-BE49-F238E27FC236}">
                  <a16:creationId xmlns:a16="http://schemas.microsoft.com/office/drawing/2014/main" id="{FCD7D26B-AA54-28F9-A53F-6548B4716A4E}"/>
                </a:ext>
              </a:extLst>
            </p:cNvPr>
            <p:cNvSpPr/>
            <p:nvPr/>
          </p:nvSpPr>
          <p:spPr>
            <a:xfrm>
              <a:off x="7070596" y="3111497"/>
              <a:ext cx="12963" cy="6071"/>
            </a:xfrm>
            <a:custGeom>
              <a:avLst/>
              <a:gdLst/>
              <a:ahLst/>
              <a:cxnLst/>
              <a:rect l="l" t="t" r="r" b="b"/>
              <a:pathLst>
                <a:path w="457" h="214" extrusionOk="0">
                  <a:moveTo>
                    <a:pt x="426" y="152"/>
                  </a:moveTo>
                  <a:cubicBezTo>
                    <a:pt x="457" y="152"/>
                    <a:pt x="457" y="122"/>
                    <a:pt x="426" y="122"/>
                  </a:cubicBezTo>
                  <a:cubicBezTo>
                    <a:pt x="426" y="61"/>
                    <a:pt x="396" y="31"/>
                    <a:pt x="366" y="0"/>
                  </a:cubicBezTo>
                  <a:cubicBezTo>
                    <a:pt x="305" y="0"/>
                    <a:pt x="274" y="0"/>
                    <a:pt x="214" y="0"/>
                  </a:cubicBezTo>
                  <a:lnTo>
                    <a:pt x="1" y="0"/>
                  </a:lnTo>
                  <a:cubicBezTo>
                    <a:pt x="92" y="92"/>
                    <a:pt x="214" y="152"/>
                    <a:pt x="305" y="213"/>
                  </a:cubicBezTo>
                  <a:cubicBezTo>
                    <a:pt x="366" y="213"/>
                    <a:pt x="396" y="183"/>
                    <a:pt x="426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101;p86">
              <a:extLst>
                <a:ext uri="{FF2B5EF4-FFF2-40B4-BE49-F238E27FC236}">
                  <a16:creationId xmlns:a16="http://schemas.microsoft.com/office/drawing/2014/main" id="{0A836C24-BB1E-2699-CA8B-CF23840E8AEF}"/>
                </a:ext>
              </a:extLst>
            </p:cNvPr>
            <p:cNvSpPr/>
            <p:nvPr/>
          </p:nvSpPr>
          <p:spPr>
            <a:xfrm>
              <a:off x="7498252" y="3133058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334" y="244"/>
                  </a:moveTo>
                  <a:cubicBezTo>
                    <a:pt x="334" y="244"/>
                    <a:pt x="365" y="213"/>
                    <a:pt x="365" y="183"/>
                  </a:cubicBezTo>
                  <a:cubicBezTo>
                    <a:pt x="395" y="183"/>
                    <a:pt x="365" y="152"/>
                    <a:pt x="365" y="122"/>
                  </a:cubicBezTo>
                  <a:cubicBezTo>
                    <a:pt x="304" y="0"/>
                    <a:pt x="122" y="0"/>
                    <a:pt x="61" y="122"/>
                  </a:cubicBezTo>
                  <a:cubicBezTo>
                    <a:pt x="61" y="122"/>
                    <a:pt x="0" y="183"/>
                    <a:pt x="30" y="183"/>
                  </a:cubicBezTo>
                  <a:cubicBezTo>
                    <a:pt x="30" y="183"/>
                    <a:pt x="61" y="274"/>
                    <a:pt x="91" y="274"/>
                  </a:cubicBezTo>
                  <a:cubicBezTo>
                    <a:pt x="182" y="274"/>
                    <a:pt x="243" y="244"/>
                    <a:pt x="334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102;p86">
              <a:extLst>
                <a:ext uri="{FF2B5EF4-FFF2-40B4-BE49-F238E27FC236}">
                  <a16:creationId xmlns:a16="http://schemas.microsoft.com/office/drawing/2014/main" id="{94F89DA6-FA43-FFBC-0902-C3CFE6671BBA}"/>
                </a:ext>
              </a:extLst>
            </p:cNvPr>
            <p:cNvSpPr/>
            <p:nvPr/>
          </p:nvSpPr>
          <p:spPr>
            <a:xfrm>
              <a:off x="6329140" y="1448930"/>
              <a:ext cx="6921" cy="9532"/>
            </a:xfrm>
            <a:custGeom>
              <a:avLst/>
              <a:gdLst/>
              <a:ahLst/>
              <a:cxnLst/>
              <a:rect l="l" t="t" r="r" b="b"/>
              <a:pathLst>
                <a:path w="244" h="336" extrusionOk="0">
                  <a:moveTo>
                    <a:pt x="122" y="305"/>
                  </a:moveTo>
                  <a:cubicBezTo>
                    <a:pt x="183" y="335"/>
                    <a:pt x="244" y="274"/>
                    <a:pt x="244" y="183"/>
                  </a:cubicBezTo>
                  <a:cubicBezTo>
                    <a:pt x="244" y="122"/>
                    <a:pt x="213" y="62"/>
                    <a:pt x="183" y="31"/>
                  </a:cubicBezTo>
                  <a:cubicBezTo>
                    <a:pt x="122" y="1"/>
                    <a:pt x="0" y="92"/>
                    <a:pt x="0" y="183"/>
                  </a:cubicBezTo>
                  <a:cubicBezTo>
                    <a:pt x="0" y="244"/>
                    <a:pt x="31" y="305"/>
                    <a:pt x="122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103;p86">
              <a:extLst>
                <a:ext uri="{FF2B5EF4-FFF2-40B4-BE49-F238E27FC236}">
                  <a16:creationId xmlns:a16="http://schemas.microsoft.com/office/drawing/2014/main" id="{311E9AA9-55D3-2A8C-004E-9DE50B2D144F}"/>
                </a:ext>
              </a:extLst>
            </p:cNvPr>
            <p:cNvSpPr/>
            <p:nvPr/>
          </p:nvSpPr>
          <p:spPr>
            <a:xfrm>
              <a:off x="4303042" y="1388587"/>
              <a:ext cx="14693" cy="9504"/>
            </a:xfrm>
            <a:custGeom>
              <a:avLst/>
              <a:gdLst/>
              <a:ahLst/>
              <a:cxnLst/>
              <a:rect l="l" t="t" r="r" b="b"/>
              <a:pathLst>
                <a:path w="518" h="335" extrusionOk="0">
                  <a:moveTo>
                    <a:pt x="365" y="213"/>
                  </a:moveTo>
                  <a:lnTo>
                    <a:pt x="517" y="182"/>
                  </a:lnTo>
                  <a:cubicBezTo>
                    <a:pt x="365" y="61"/>
                    <a:pt x="183" y="0"/>
                    <a:pt x="1" y="61"/>
                  </a:cubicBezTo>
                  <a:cubicBezTo>
                    <a:pt x="92" y="334"/>
                    <a:pt x="92" y="334"/>
                    <a:pt x="365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104;p86">
              <a:extLst>
                <a:ext uri="{FF2B5EF4-FFF2-40B4-BE49-F238E27FC236}">
                  <a16:creationId xmlns:a16="http://schemas.microsoft.com/office/drawing/2014/main" id="{52651664-8E83-85F6-CBD9-4C79335854EE}"/>
                </a:ext>
              </a:extLst>
            </p:cNvPr>
            <p:cNvSpPr/>
            <p:nvPr/>
          </p:nvSpPr>
          <p:spPr>
            <a:xfrm>
              <a:off x="4303042" y="139116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105;p86">
              <a:extLst>
                <a:ext uri="{FF2B5EF4-FFF2-40B4-BE49-F238E27FC236}">
                  <a16:creationId xmlns:a16="http://schemas.microsoft.com/office/drawing/2014/main" id="{4CE85A60-8268-0305-D004-191586CB8E2F}"/>
                </a:ext>
              </a:extLst>
            </p:cNvPr>
            <p:cNvSpPr/>
            <p:nvPr/>
          </p:nvSpPr>
          <p:spPr>
            <a:xfrm>
              <a:off x="7385303" y="2962328"/>
              <a:ext cx="12083" cy="9504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0" y="122"/>
                  </a:moveTo>
                  <a:cubicBezTo>
                    <a:pt x="91" y="304"/>
                    <a:pt x="183" y="334"/>
                    <a:pt x="304" y="274"/>
                  </a:cubicBezTo>
                  <a:cubicBezTo>
                    <a:pt x="365" y="243"/>
                    <a:pt x="426" y="152"/>
                    <a:pt x="395" y="61"/>
                  </a:cubicBezTo>
                  <a:cubicBezTo>
                    <a:pt x="335" y="0"/>
                    <a:pt x="274" y="0"/>
                    <a:pt x="213" y="0"/>
                  </a:cubicBezTo>
                  <a:cubicBezTo>
                    <a:pt x="152" y="61"/>
                    <a:pt x="61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106;p86">
              <a:extLst>
                <a:ext uri="{FF2B5EF4-FFF2-40B4-BE49-F238E27FC236}">
                  <a16:creationId xmlns:a16="http://schemas.microsoft.com/office/drawing/2014/main" id="{E146C62D-FE67-39EC-72FF-C3282F86F7CD}"/>
                </a:ext>
              </a:extLst>
            </p:cNvPr>
            <p:cNvSpPr/>
            <p:nvPr/>
          </p:nvSpPr>
          <p:spPr>
            <a:xfrm>
              <a:off x="7381843" y="2949391"/>
              <a:ext cx="6921" cy="16398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244" y="91"/>
                  </a:moveTo>
                  <a:cubicBezTo>
                    <a:pt x="244" y="61"/>
                    <a:pt x="244" y="61"/>
                    <a:pt x="213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61"/>
                    <a:pt x="31" y="122"/>
                    <a:pt x="1" y="152"/>
                  </a:cubicBezTo>
                  <a:lnTo>
                    <a:pt x="1" y="578"/>
                  </a:lnTo>
                  <a:lnTo>
                    <a:pt x="122" y="578"/>
                  </a:lnTo>
                  <a:cubicBezTo>
                    <a:pt x="153" y="486"/>
                    <a:pt x="183" y="365"/>
                    <a:pt x="213" y="274"/>
                  </a:cubicBezTo>
                  <a:cubicBezTo>
                    <a:pt x="213" y="213"/>
                    <a:pt x="244" y="152"/>
                    <a:pt x="244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107;p86">
              <a:extLst>
                <a:ext uri="{FF2B5EF4-FFF2-40B4-BE49-F238E27FC236}">
                  <a16:creationId xmlns:a16="http://schemas.microsoft.com/office/drawing/2014/main" id="{01B5215D-3AFA-5BF3-D016-0A88B40C5D61}"/>
                </a:ext>
              </a:extLst>
            </p:cNvPr>
            <p:cNvSpPr/>
            <p:nvPr/>
          </p:nvSpPr>
          <p:spPr>
            <a:xfrm>
              <a:off x="7380992" y="295370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108;p86">
              <a:extLst>
                <a:ext uri="{FF2B5EF4-FFF2-40B4-BE49-F238E27FC236}">
                  <a16:creationId xmlns:a16="http://schemas.microsoft.com/office/drawing/2014/main" id="{1EE22DC8-FD5C-EAF8-127F-46F51CFB190B}"/>
                </a:ext>
              </a:extLst>
            </p:cNvPr>
            <p:cNvSpPr/>
            <p:nvPr/>
          </p:nvSpPr>
          <p:spPr>
            <a:xfrm>
              <a:off x="7385303" y="29657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109;p86">
              <a:extLst>
                <a:ext uri="{FF2B5EF4-FFF2-40B4-BE49-F238E27FC236}">
                  <a16:creationId xmlns:a16="http://schemas.microsoft.com/office/drawing/2014/main" id="{59835D59-6684-86F7-83A5-0BF9C033C408}"/>
                </a:ext>
              </a:extLst>
            </p:cNvPr>
            <p:cNvSpPr/>
            <p:nvPr/>
          </p:nvSpPr>
          <p:spPr>
            <a:xfrm>
              <a:off x="4440129" y="2869189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1"/>
                  </a:moveTo>
                  <a:cubicBezTo>
                    <a:pt x="152" y="0"/>
                    <a:pt x="92" y="0"/>
                    <a:pt x="61" y="0"/>
                  </a:cubicBezTo>
                  <a:cubicBezTo>
                    <a:pt x="31" y="31"/>
                    <a:pt x="0" y="92"/>
                    <a:pt x="31" y="122"/>
                  </a:cubicBezTo>
                  <a:cubicBezTo>
                    <a:pt x="31" y="183"/>
                    <a:pt x="92" y="213"/>
                    <a:pt x="122" y="274"/>
                  </a:cubicBezTo>
                  <a:cubicBezTo>
                    <a:pt x="122" y="274"/>
                    <a:pt x="213" y="243"/>
                    <a:pt x="244" y="213"/>
                  </a:cubicBezTo>
                  <a:cubicBezTo>
                    <a:pt x="244" y="152"/>
                    <a:pt x="213" y="92"/>
                    <a:pt x="18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110;p86">
              <a:extLst>
                <a:ext uri="{FF2B5EF4-FFF2-40B4-BE49-F238E27FC236}">
                  <a16:creationId xmlns:a16="http://schemas.microsoft.com/office/drawing/2014/main" id="{1EC10E7B-2A56-048B-DC33-096201053569}"/>
                </a:ext>
              </a:extLst>
            </p:cNvPr>
            <p:cNvSpPr/>
            <p:nvPr/>
          </p:nvSpPr>
          <p:spPr>
            <a:xfrm>
              <a:off x="4434087" y="2841585"/>
              <a:ext cx="8651" cy="780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5" y="92"/>
                  </a:moveTo>
                  <a:cubicBezTo>
                    <a:pt x="274" y="61"/>
                    <a:pt x="244" y="1"/>
                    <a:pt x="213" y="1"/>
                  </a:cubicBezTo>
                  <a:cubicBezTo>
                    <a:pt x="122" y="1"/>
                    <a:pt x="31" y="61"/>
                    <a:pt x="1" y="122"/>
                  </a:cubicBezTo>
                  <a:cubicBezTo>
                    <a:pt x="1" y="183"/>
                    <a:pt x="1" y="213"/>
                    <a:pt x="61" y="244"/>
                  </a:cubicBezTo>
                  <a:cubicBezTo>
                    <a:pt x="153" y="274"/>
                    <a:pt x="274" y="213"/>
                    <a:pt x="30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111;p86">
              <a:extLst>
                <a:ext uri="{FF2B5EF4-FFF2-40B4-BE49-F238E27FC236}">
                  <a16:creationId xmlns:a16="http://schemas.microsoft.com/office/drawing/2014/main" id="{FB5140D0-6CD1-DDCF-AECD-154453D7DAE3}"/>
                </a:ext>
              </a:extLst>
            </p:cNvPr>
            <p:cNvSpPr/>
            <p:nvPr/>
          </p:nvSpPr>
          <p:spPr>
            <a:xfrm>
              <a:off x="4373727" y="1846479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92" y="31"/>
                  </a:moveTo>
                  <a:cubicBezTo>
                    <a:pt x="31" y="31"/>
                    <a:pt x="1" y="91"/>
                    <a:pt x="31" y="122"/>
                  </a:cubicBezTo>
                  <a:cubicBezTo>
                    <a:pt x="62" y="213"/>
                    <a:pt x="123" y="274"/>
                    <a:pt x="214" y="304"/>
                  </a:cubicBezTo>
                  <a:cubicBezTo>
                    <a:pt x="244" y="304"/>
                    <a:pt x="305" y="274"/>
                    <a:pt x="366" y="243"/>
                  </a:cubicBezTo>
                  <a:cubicBezTo>
                    <a:pt x="366" y="213"/>
                    <a:pt x="366" y="183"/>
                    <a:pt x="366" y="183"/>
                  </a:cubicBezTo>
                  <a:cubicBezTo>
                    <a:pt x="335" y="61"/>
                    <a:pt x="21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112;p86">
              <a:extLst>
                <a:ext uri="{FF2B5EF4-FFF2-40B4-BE49-F238E27FC236}">
                  <a16:creationId xmlns:a16="http://schemas.microsoft.com/office/drawing/2014/main" id="{9999BCFF-ED51-3141-A571-001AE7C40C42}"/>
                </a:ext>
              </a:extLst>
            </p:cNvPr>
            <p:cNvSpPr/>
            <p:nvPr/>
          </p:nvSpPr>
          <p:spPr>
            <a:xfrm>
              <a:off x="4184051" y="2694146"/>
              <a:ext cx="7800" cy="8624"/>
            </a:xfrm>
            <a:custGeom>
              <a:avLst/>
              <a:gdLst/>
              <a:ahLst/>
              <a:cxnLst/>
              <a:rect l="l" t="t" r="r" b="b"/>
              <a:pathLst>
                <a:path w="275" h="304" extrusionOk="0">
                  <a:moveTo>
                    <a:pt x="153" y="0"/>
                  </a:moveTo>
                  <a:cubicBezTo>
                    <a:pt x="62" y="0"/>
                    <a:pt x="1" y="91"/>
                    <a:pt x="1" y="182"/>
                  </a:cubicBezTo>
                  <a:cubicBezTo>
                    <a:pt x="31" y="243"/>
                    <a:pt x="62" y="304"/>
                    <a:pt x="153" y="304"/>
                  </a:cubicBezTo>
                  <a:cubicBezTo>
                    <a:pt x="214" y="304"/>
                    <a:pt x="275" y="243"/>
                    <a:pt x="275" y="182"/>
                  </a:cubicBezTo>
                  <a:cubicBezTo>
                    <a:pt x="244" y="91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113;p86">
              <a:extLst>
                <a:ext uri="{FF2B5EF4-FFF2-40B4-BE49-F238E27FC236}">
                  <a16:creationId xmlns:a16="http://schemas.microsoft.com/office/drawing/2014/main" id="{E9365CF2-42C2-EFCA-FA6A-2A7A2FA948DB}"/>
                </a:ext>
              </a:extLst>
            </p:cNvPr>
            <p:cNvSpPr/>
            <p:nvPr/>
          </p:nvSpPr>
          <p:spPr>
            <a:xfrm>
              <a:off x="4200446" y="2661350"/>
              <a:ext cx="8651" cy="11263"/>
            </a:xfrm>
            <a:custGeom>
              <a:avLst/>
              <a:gdLst/>
              <a:ahLst/>
              <a:cxnLst/>
              <a:rect l="l" t="t" r="r" b="b"/>
              <a:pathLst>
                <a:path w="305" h="397" extrusionOk="0">
                  <a:moveTo>
                    <a:pt x="183" y="396"/>
                  </a:moveTo>
                  <a:cubicBezTo>
                    <a:pt x="304" y="275"/>
                    <a:pt x="274" y="92"/>
                    <a:pt x="122" y="1"/>
                  </a:cubicBezTo>
                  <a:cubicBezTo>
                    <a:pt x="92" y="1"/>
                    <a:pt x="61" y="1"/>
                    <a:pt x="61" y="31"/>
                  </a:cubicBezTo>
                  <a:cubicBezTo>
                    <a:pt x="0" y="153"/>
                    <a:pt x="31" y="275"/>
                    <a:pt x="122" y="396"/>
                  </a:cubicBezTo>
                  <a:cubicBezTo>
                    <a:pt x="122" y="396"/>
                    <a:pt x="152" y="396"/>
                    <a:pt x="183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114;p86">
              <a:extLst>
                <a:ext uri="{FF2B5EF4-FFF2-40B4-BE49-F238E27FC236}">
                  <a16:creationId xmlns:a16="http://schemas.microsoft.com/office/drawing/2014/main" id="{E872DDE1-25F8-C0ED-8B28-D165E0F3FB51}"/>
                </a:ext>
              </a:extLst>
            </p:cNvPr>
            <p:cNvSpPr/>
            <p:nvPr/>
          </p:nvSpPr>
          <p:spPr>
            <a:xfrm>
              <a:off x="4181470" y="2660499"/>
              <a:ext cx="9531" cy="6922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" y="92"/>
                  </a:moveTo>
                  <a:cubicBezTo>
                    <a:pt x="1" y="92"/>
                    <a:pt x="1" y="153"/>
                    <a:pt x="1" y="183"/>
                  </a:cubicBezTo>
                  <a:cubicBezTo>
                    <a:pt x="1" y="244"/>
                    <a:pt x="31" y="213"/>
                    <a:pt x="62" y="213"/>
                  </a:cubicBezTo>
                  <a:cubicBezTo>
                    <a:pt x="153" y="213"/>
                    <a:pt x="244" y="183"/>
                    <a:pt x="305" y="122"/>
                  </a:cubicBezTo>
                  <a:cubicBezTo>
                    <a:pt x="305" y="122"/>
                    <a:pt x="305" y="92"/>
                    <a:pt x="335" y="61"/>
                  </a:cubicBezTo>
                  <a:cubicBezTo>
                    <a:pt x="335" y="31"/>
                    <a:pt x="305" y="31"/>
                    <a:pt x="274" y="31"/>
                  </a:cubicBezTo>
                  <a:cubicBezTo>
                    <a:pt x="183" y="1"/>
                    <a:pt x="92" y="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115;p86">
              <a:extLst>
                <a:ext uri="{FF2B5EF4-FFF2-40B4-BE49-F238E27FC236}">
                  <a16:creationId xmlns:a16="http://schemas.microsoft.com/office/drawing/2014/main" id="{67C80C44-5A6C-3648-0D0F-A01D281563D4}"/>
                </a:ext>
              </a:extLst>
            </p:cNvPr>
            <p:cNvSpPr/>
            <p:nvPr/>
          </p:nvSpPr>
          <p:spPr>
            <a:xfrm>
              <a:off x="4250453" y="2759681"/>
              <a:ext cx="7772" cy="6043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244" y="182"/>
                  </a:moveTo>
                  <a:cubicBezTo>
                    <a:pt x="244" y="182"/>
                    <a:pt x="274" y="152"/>
                    <a:pt x="274" y="152"/>
                  </a:cubicBezTo>
                  <a:cubicBezTo>
                    <a:pt x="274" y="152"/>
                    <a:pt x="274" y="61"/>
                    <a:pt x="244" y="30"/>
                  </a:cubicBezTo>
                  <a:cubicBezTo>
                    <a:pt x="183" y="0"/>
                    <a:pt x="122" y="0"/>
                    <a:pt x="61" y="30"/>
                  </a:cubicBezTo>
                  <a:cubicBezTo>
                    <a:pt x="31" y="61"/>
                    <a:pt x="31" y="91"/>
                    <a:pt x="0" y="152"/>
                  </a:cubicBezTo>
                  <a:cubicBezTo>
                    <a:pt x="0" y="182"/>
                    <a:pt x="92" y="182"/>
                    <a:pt x="122" y="213"/>
                  </a:cubicBezTo>
                  <a:cubicBezTo>
                    <a:pt x="152" y="213"/>
                    <a:pt x="183" y="213"/>
                    <a:pt x="244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116;p86">
              <a:extLst>
                <a:ext uri="{FF2B5EF4-FFF2-40B4-BE49-F238E27FC236}">
                  <a16:creationId xmlns:a16="http://schemas.microsoft.com/office/drawing/2014/main" id="{21AA24F3-54DC-227B-74E5-F3F214E45BF7}"/>
                </a:ext>
              </a:extLst>
            </p:cNvPr>
            <p:cNvSpPr/>
            <p:nvPr/>
          </p:nvSpPr>
          <p:spPr>
            <a:xfrm>
              <a:off x="7840530" y="318911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0"/>
                  </a:lnTo>
                  <a:lnTo>
                    <a:pt x="31" y="30"/>
                  </a:ln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117;p86">
              <a:extLst>
                <a:ext uri="{FF2B5EF4-FFF2-40B4-BE49-F238E27FC236}">
                  <a16:creationId xmlns:a16="http://schemas.microsoft.com/office/drawing/2014/main" id="{18EEB0A3-B3E6-0069-330F-09DECE00CEF1}"/>
                </a:ext>
              </a:extLst>
            </p:cNvPr>
            <p:cNvSpPr/>
            <p:nvPr/>
          </p:nvSpPr>
          <p:spPr>
            <a:xfrm>
              <a:off x="7825865" y="3180493"/>
              <a:ext cx="13814" cy="8653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61"/>
                  </a:moveTo>
                  <a:cubicBezTo>
                    <a:pt x="92" y="213"/>
                    <a:pt x="304" y="304"/>
                    <a:pt x="487" y="304"/>
                  </a:cubicBezTo>
                  <a:cubicBezTo>
                    <a:pt x="396" y="122"/>
                    <a:pt x="183" y="0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118;p86">
              <a:extLst>
                <a:ext uri="{FF2B5EF4-FFF2-40B4-BE49-F238E27FC236}">
                  <a16:creationId xmlns:a16="http://schemas.microsoft.com/office/drawing/2014/main" id="{34C19C30-88FC-1423-DBC8-83D6CDF0850F}"/>
                </a:ext>
              </a:extLst>
            </p:cNvPr>
            <p:cNvSpPr/>
            <p:nvPr/>
          </p:nvSpPr>
          <p:spPr>
            <a:xfrm>
              <a:off x="7443933" y="3095979"/>
              <a:ext cx="25018" cy="52626"/>
            </a:xfrm>
            <a:custGeom>
              <a:avLst/>
              <a:gdLst/>
              <a:ahLst/>
              <a:cxnLst/>
              <a:rect l="l" t="t" r="r" b="b"/>
              <a:pathLst>
                <a:path w="882" h="1855" extrusionOk="0">
                  <a:moveTo>
                    <a:pt x="30" y="1763"/>
                  </a:moveTo>
                  <a:cubicBezTo>
                    <a:pt x="61" y="1824"/>
                    <a:pt x="152" y="1854"/>
                    <a:pt x="182" y="1824"/>
                  </a:cubicBezTo>
                  <a:cubicBezTo>
                    <a:pt x="243" y="1763"/>
                    <a:pt x="304" y="1733"/>
                    <a:pt x="334" y="1703"/>
                  </a:cubicBezTo>
                  <a:lnTo>
                    <a:pt x="334" y="1703"/>
                  </a:lnTo>
                  <a:lnTo>
                    <a:pt x="334" y="1672"/>
                  </a:lnTo>
                  <a:lnTo>
                    <a:pt x="456" y="1672"/>
                  </a:lnTo>
                  <a:cubicBezTo>
                    <a:pt x="456" y="1581"/>
                    <a:pt x="426" y="1490"/>
                    <a:pt x="395" y="1368"/>
                  </a:cubicBezTo>
                  <a:cubicBezTo>
                    <a:pt x="395" y="1307"/>
                    <a:pt x="426" y="1247"/>
                    <a:pt x="486" y="1216"/>
                  </a:cubicBezTo>
                  <a:lnTo>
                    <a:pt x="547" y="1216"/>
                  </a:lnTo>
                  <a:cubicBezTo>
                    <a:pt x="669" y="1186"/>
                    <a:pt x="760" y="1155"/>
                    <a:pt x="699" y="973"/>
                  </a:cubicBezTo>
                  <a:cubicBezTo>
                    <a:pt x="699" y="912"/>
                    <a:pt x="730" y="851"/>
                    <a:pt x="760" y="821"/>
                  </a:cubicBezTo>
                  <a:cubicBezTo>
                    <a:pt x="821" y="730"/>
                    <a:pt x="882" y="669"/>
                    <a:pt x="882" y="578"/>
                  </a:cubicBezTo>
                  <a:cubicBezTo>
                    <a:pt x="882" y="487"/>
                    <a:pt x="851" y="487"/>
                    <a:pt x="821" y="456"/>
                  </a:cubicBezTo>
                  <a:cubicBezTo>
                    <a:pt x="760" y="456"/>
                    <a:pt x="699" y="426"/>
                    <a:pt x="638" y="426"/>
                  </a:cubicBezTo>
                  <a:cubicBezTo>
                    <a:pt x="578" y="456"/>
                    <a:pt x="517" y="426"/>
                    <a:pt x="486" y="335"/>
                  </a:cubicBezTo>
                  <a:cubicBezTo>
                    <a:pt x="456" y="274"/>
                    <a:pt x="456" y="274"/>
                    <a:pt x="578" y="213"/>
                  </a:cubicBezTo>
                  <a:cubicBezTo>
                    <a:pt x="608" y="183"/>
                    <a:pt x="669" y="183"/>
                    <a:pt x="669" y="122"/>
                  </a:cubicBezTo>
                  <a:cubicBezTo>
                    <a:pt x="699" y="92"/>
                    <a:pt x="669" y="61"/>
                    <a:pt x="669" y="31"/>
                  </a:cubicBezTo>
                  <a:cubicBezTo>
                    <a:pt x="669" y="0"/>
                    <a:pt x="638" y="0"/>
                    <a:pt x="638" y="0"/>
                  </a:cubicBezTo>
                  <a:cubicBezTo>
                    <a:pt x="152" y="122"/>
                    <a:pt x="30" y="396"/>
                    <a:pt x="61" y="851"/>
                  </a:cubicBezTo>
                  <a:cubicBezTo>
                    <a:pt x="61" y="943"/>
                    <a:pt x="91" y="1034"/>
                    <a:pt x="122" y="1125"/>
                  </a:cubicBezTo>
                  <a:lnTo>
                    <a:pt x="213" y="1581"/>
                  </a:lnTo>
                  <a:lnTo>
                    <a:pt x="213" y="1581"/>
                  </a:lnTo>
                  <a:lnTo>
                    <a:pt x="213" y="1581"/>
                  </a:lnTo>
                  <a:cubicBezTo>
                    <a:pt x="152" y="1581"/>
                    <a:pt x="122" y="1611"/>
                    <a:pt x="91" y="1611"/>
                  </a:cubicBezTo>
                  <a:cubicBezTo>
                    <a:pt x="30" y="1642"/>
                    <a:pt x="0" y="1703"/>
                    <a:pt x="30" y="176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119;p86">
              <a:extLst>
                <a:ext uri="{FF2B5EF4-FFF2-40B4-BE49-F238E27FC236}">
                  <a16:creationId xmlns:a16="http://schemas.microsoft.com/office/drawing/2014/main" id="{B42C1F82-B765-3FA9-5F87-0D271F60BD77}"/>
                </a:ext>
              </a:extLst>
            </p:cNvPr>
            <p:cNvSpPr/>
            <p:nvPr/>
          </p:nvSpPr>
          <p:spPr>
            <a:xfrm>
              <a:off x="6886111" y="2907999"/>
              <a:ext cx="3461" cy="12086"/>
            </a:xfrm>
            <a:custGeom>
              <a:avLst/>
              <a:gdLst/>
              <a:ahLst/>
              <a:cxnLst/>
              <a:rect l="l" t="t" r="r" b="b"/>
              <a:pathLst>
                <a:path w="122" h="426" extrusionOk="0">
                  <a:moveTo>
                    <a:pt x="61" y="31"/>
                  </a:moveTo>
                  <a:cubicBezTo>
                    <a:pt x="30" y="0"/>
                    <a:pt x="0" y="31"/>
                    <a:pt x="0" y="61"/>
                  </a:cubicBezTo>
                  <a:cubicBezTo>
                    <a:pt x="0" y="122"/>
                    <a:pt x="0" y="182"/>
                    <a:pt x="0" y="213"/>
                  </a:cubicBezTo>
                  <a:cubicBezTo>
                    <a:pt x="0" y="243"/>
                    <a:pt x="0" y="304"/>
                    <a:pt x="0" y="334"/>
                  </a:cubicBezTo>
                  <a:cubicBezTo>
                    <a:pt x="0" y="365"/>
                    <a:pt x="30" y="395"/>
                    <a:pt x="61" y="426"/>
                  </a:cubicBezTo>
                  <a:cubicBezTo>
                    <a:pt x="91" y="395"/>
                    <a:pt x="122" y="365"/>
                    <a:pt x="122" y="334"/>
                  </a:cubicBezTo>
                  <a:cubicBezTo>
                    <a:pt x="122" y="243"/>
                    <a:pt x="122" y="152"/>
                    <a:pt x="122" y="61"/>
                  </a:cubicBezTo>
                  <a:cubicBezTo>
                    <a:pt x="122" y="31"/>
                    <a:pt x="91" y="3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120;p86">
              <a:extLst>
                <a:ext uri="{FF2B5EF4-FFF2-40B4-BE49-F238E27FC236}">
                  <a16:creationId xmlns:a16="http://schemas.microsoft.com/office/drawing/2014/main" id="{E14D7A79-C7E2-7BE5-91EA-C185E492D85A}"/>
                </a:ext>
              </a:extLst>
            </p:cNvPr>
            <p:cNvSpPr/>
            <p:nvPr/>
          </p:nvSpPr>
          <p:spPr>
            <a:xfrm>
              <a:off x="7503414" y="3255503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0" y="213"/>
                  </a:moveTo>
                  <a:cubicBezTo>
                    <a:pt x="0" y="244"/>
                    <a:pt x="61" y="274"/>
                    <a:pt x="92" y="304"/>
                  </a:cubicBezTo>
                  <a:cubicBezTo>
                    <a:pt x="122" y="335"/>
                    <a:pt x="122" y="304"/>
                    <a:pt x="152" y="304"/>
                  </a:cubicBezTo>
                  <a:cubicBezTo>
                    <a:pt x="244" y="274"/>
                    <a:pt x="304" y="183"/>
                    <a:pt x="274" y="92"/>
                  </a:cubicBezTo>
                  <a:cubicBezTo>
                    <a:pt x="244" y="61"/>
                    <a:pt x="244" y="1"/>
                    <a:pt x="213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1" y="92"/>
                    <a:pt x="31" y="153"/>
                    <a:pt x="0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121;p86">
              <a:extLst>
                <a:ext uri="{FF2B5EF4-FFF2-40B4-BE49-F238E27FC236}">
                  <a16:creationId xmlns:a16="http://schemas.microsoft.com/office/drawing/2014/main" id="{646DC4E9-4838-1BF3-B336-EFA63B6312BF}"/>
                </a:ext>
              </a:extLst>
            </p:cNvPr>
            <p:cNvSpPr/>
            <p:nvPr/>
          </p:nvSpPr>
          <p:spPr>
            <a:xfrm>
              <a:off x="6284295" y="1561899"/>
              <a:ext cx="6949" cy="8653"/>
            </a:xfrm>
            <a:custGeom>
              <a:avLst/>
              <a:gdLst/>
              <a:ahLst/>
              <a:cxnLst/>
              <a:rect l="l" t="t" r="r" b="b"/>
              <a:pathLst>
                <a:path w="245" h="305" extrusionOk="0">
                  <a:moveTo>
                    <a:pt x="214" y="305"/>
                  </a:moveTo>
                  <a:cubicBezTo>
                    <a:pt x="214" y="305"/>
                    <a:pt x="244" y="274"/>
                    <a:pt x="244" y="244"/>
                  </a:cubicBezTo>
                  <a:cubicBezTo>
                    <a:pt x="244" y="183"/>
                    <a:pt x="214" y="122"/>
                    <a:pt x="214" y="61"/>
                  </a:cubicBezTo>
                  <a:cubicBezTo>
                    <a:pt x="183" y="31"/>
                    <a:pt x="153" y="1"/>
                    <a:pt x="122" y="1"/>
                  </a:cubicBezTo>
                  <a:cubicBezTo>
                    <a:pt x="92" y="1"/>
                    <a:pt x="62" y="31"/>
                    <a:pt x="31" y="61"/>
                  </a:cubicBezTo>
                  <a:cubicBezTo>
                    <a:pt x="1" y="153"/>
                    <a:pt x="1" y="244"/>
                    <a:pt x="92" y="305"/>
                  </a:cubicBezTo>
                  <a:cubicBezTo>
                    <a:pt x="122" y="305"/>
                    <a:pt x="183" y="305"/>
                    <a:pt x="214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122;p86">
              <a:extLst>
                <a:ext uri="{FF2B5EF4-FFF2-40B4-BE49-F238E27FC236}">
                  <a16:creationId xmlns:a16="http://schemas.microsoft.com/office/drawing/2014/main" id="{BF325315-EDD4-CD0F-0155-D467EA5E8CAD}"/>
                </a:ext>
              </a:extLst>
            </p:cNvPr>
            <p:cNvSpPr/>
            <p:nvPr/>
          </p:nvSpPr>
          <p:spPr>
            <a:xfrm>
              <a:off x="4437547" y="1674868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61"/>
                  </a:moveTo>
                  <a:cubicBezTo>
                    <a:pt x="213" y="31"/>
                    <a:pt x="152" y="0"/>
                    <a:pt x="122" y="0"/>
                  </a:cubicBezTo>
                  <a:cubicBezTo>
                    <a:pt x="61" y="0"/>
                    <a:pt x="0" y="61"/>
                    <a:pt x="0" y="122"/>
                  </a:cubicBezTo>
                  <a:cubicBezTo>
                    <a:pt x="0" y="183"/>
                    <a:pt x="31" y="213"/>
                    <a:pt x="61" y="274"/>
                  </a:cubicBezTo>
                  <a:cubicBezTo>
                    <a:pt x="122" y="244"/>
                    <a:pt x="183" y="244"/>
                    <a:pt x="183" y="213"/>
                  </a:cubicBezTo>
                  <a:cubicBezTo>
                    <a:pt x="213" y="152"/>
                    <a:pt x="243" y="122"/>
                    <a:pt x="21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123;p86">
              <a:extLst>
                <a:ext uri="{FF2B5EF4-FFF2-40B4-BE49-F238E27FC236}">
                  <a16:creationId xmlns:a16="http://schemas.microsoft.com/office/drawing/2014/main" id="{63062999-D03E-3499-09E6-8E2CB1255354}"/>
                </a:ext>
              </a:extLst>
            </p:cNvPr>
            <p:cNvSpPr/>
            <p:nvPr/>
          </p:nvSpPr>
          <p:spPr>
            <a:xfrm>
              <a:off x="7369788" y="2520805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304" y="122"/>
                  </a:moveTo>
                  <a:cubicBezTo>
                    <a:pt x="334" y="61"/>
                    <a:pt x="274" y="1"/>
                    <a:pt x="213" y="1"/>
                  </a:cubicBezTo>
                  <a:cubicBezTo>
                    <a:pt x="152" y="1"/>
                    <a:pt x="122" y="31"/>
                    <a:pt x="91" y="31"/>
                  </a:cubicBezTo>
                  <a:cubicBezTo>
                    <a:pt x="30" y="61"/>
                    <a:pt x="0" y="152"/>
                    <a:pt x="30" y="183"/>
                  </a:cubicBezTo>
                  <a:cubicBezTo>
                    <a:pt x="61" y="213"/>
                    <a:pt x="91" y="244"/>
                    <a:pt x="152" y="244"/>
                  </a:cubicBezTo>
                  <a:cubicBezTo>
                    <a:pt x="243" y="244"/>
                    <a:pt x="304" y="213"/>
                    <a:pt x="30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124;p86">
              <a:extLst>
                <a:ext uri="{FF2B5EF4-FFF2-40B4-BE49-F238E27FC236}">
                  <a16:creationId xmlns:a16="http://schemas.microsoft.com/office/drawing/2014/main" id="{80FB3A57-3C2C-A575-6C80-1077B8F04267}"/>
                </a:ext>
              </a:extLst>
            </p:cNvPr>
            <p:cNvSpPr/>
            <p:nvPr/>
          </p:nvSpPr>
          <p:spPr>
            <a:xfrm>
              <a:off x="7184395" y="3574552"/>
              <a:ext cx="7800" cy="9532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183" y="62"/>
                  </a:moveTo>
                  <a:cubicBezTo>
                    <a:pt x="153" y="31"/>
                    <a:pt x="123" y="1"/>
                    <a:pt x="92" y="31"/>
                  </a:cubicBezTo>
                  <a:cubicBezTo>
                    <a:pt x="62" y="31"/>
                    <a:pt x="1" y="92"/>
                    <a:pt x="31" y="122"/>
                  </a:cubicBezTo>
                  <a:cubicBezTo>
                    <a:pt x="31" y="183"/>
                    <a:pt x="62" y="274"/>
                    <a:pt x="123" y="335"/>
                  </a:cubicBezTo>
                  <a:lnTo>
                    <a:pt x="244" y="335"/>
                  </a:lnTo>
                  <a:cubicBezTo>
                    <a:pt x="275" y="244"/>
                    <a:pt x="275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125;p86">
              <a:extLst>
                <a:ext uri="{FF2B5EF4-FFF2-40B4-BE49-F238E27FC236}">
                  <a16:creationId xmlns:a16="http://schemas.microsoft.com/office/drawing/2014/main" id="{8E67C61D-2166-7BEA-50A0-6E5BFE764653}"/>
                </a:ext>
              </a:extLst>
            </p:cNvPr>
            <p:cNvSpPr/>
            <p:nvPr/>
          </p:nvSpPr>
          <p:spPr>
            <a:xfrm>
              <a:off x="7187856" y="358405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126;p86">
              <a:extLst>
                <a:ext uri="{FF2B5EF4-FFF2-40B4-BE49-F238E27FC236}">
                  <a16:creationId xmlns:a16="http://schemas.microsoft.com/office/drawing/2014/main" id="{0EB743E3-D67E-68AB-4BA3-D273B02986F4}"/>
                </a:ext>
              </a:extLst>
            </p:cNvPr>
            <p:cNvSpPr/>
            <p:nvPr/>
          </p:nvSpPr>
          <p:spPr>
            <a:xfrm>
              <a:off x="5910135" y="131786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127;p86">
              <a:extLst>
                <a:ext uri="{FF2B5EF4-FFF2-40B4-BE49-F238E27FC236}">
                  <a16:creationId xmlns:a16="http://schemas.microsoft.com/office/drawing/2014/main" id="{08FABFB2-B3C7-2956-6711-B17815DA7B6E}"/>
                </a:ext>
              </a:extLst>
            </p:cNvPr>
            <p:cNvSpPr/>
            <p:nvPr/>
          </p:nvSpPr>
          <p:spPr>
            <a:xfrm>
              <a:off x="5902363" y="1310115"/>
              <a:ext cx="7800" cy="7773"/>
            </a:xfrm>
            <a:custGeom>
              <a:avLst/>
              <a:gdLst/>
              <a:ahLst/>
              <a:cxnLst/>
              <a:rect l="l" t="t" r="r" b="b"/>
              <a:pathLst>
                <a:path w="275" h="274" extrusionOk="0">
                  <a:moveTo>
                    <a:pt x="92" y="31"/>
                  </a:moveTo>
                  <a:cubicBezTo>
                    <a:pt x="61" y="31"/>
                    <a:pt x="1" y="61"/>
                    <a:pt x="1" y="91"/>
                  </a:cubicBezTo>
                  <a:cubicBezTo>
                    <a:pt x="1" y="122"/>
                    <a:pt x="31" y="243"/>
                    <a:pt x="61" y="243"/>
                  </a:cubicBezTo>
                  <a:cubicBezTo>
                    <a:pt x="122" y="274"/>
                    <a:pt x="213" y="274"/>
                    <a:pt x="274" y="274"/>
                  </a:cubicBezTo>
                  <a:cubicBezTo>
                    <a:pt x="274" y="182"/>
                    <a:pt x="244" y="122"/>
                    <a:pt x="213" y="61"/>
                  </a:cubicBezTo>
                  <a:cubicBezTo>
                    <a:pt x="183" y="31"/>
                    <a:pt x="12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128;p86">
              <a:extLst>
                <a:ext uri="{FF2B5EF4-FFF2-40B4-BE49-F238E27FC236}">
                  <a16:creationId xmlns:a16="http://schemas.microsoft.com/office/drawing/2014/main" id="{319B2EA7-4569-0C96-DE90-E9D16073513F}"/>
                </a:ext>
              </a:extLst>
            </p:cNvPr>
            <p:cNvSpPr/>
            <p:nvPr/>
          </p:nvSpPr>
          <p:spPr>
            <a:xfrm>
              <a:off x="7317171" y="2925248"/>
              <a:ext cx="6949" cy="7773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244" y="122"/>
                  </a:moveTo>
                  <a:cubicBezTo>
                    <a:pt x="214" y="61"/>
                    <a:pt x="153" y="30"/>
                    <a:pt x="92" y="0"/>
                  </a:cubicBezTo>
                  <a:cubicBezTo>
                    <a:pt x="31" y="0"/>
                    <a:pt x="1" y="30"/>
                    <a:pt x="1" y="122"/>
                  </a:cubicBezTo>
                  <a:cubicBezTo>
                    <a:pt x="1" y="182"/>
                    <a:pt x="1" y="213"/>
                    <a:pt x="31" y="243"/>
                  </a:cubicBezTo>
                  <a:cubicBezTo>
                    <a:pt x="92" y="274"/>
                    <a:pt x="244" y="182"/>
                    <a:pt x="2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129;p86">
              <a:extLst>
                <a:ext uri="{FF2B5EF4-FFF2-40B4-BE49-F238E27FC236}">
                  <a16:creationId xmlns:a16="http://schemas.microsoft.com/office/drawing/2014/main" id="{AE0FBB70-F4E5-36A7-CEDD-FDEF71BA85DD}"/>
                </a:ext>
              </a:extLst>
            </p:cNvPr>
            <p:cNvSpPr/>
            <p:nvPr/>
          </p:nvSpPr>
          <p:spPr>
            <a:xfrm>
              <a:off x="7418065" y="3259815"/>
              <a:ext cx="10353" cy="5192"/>
            </a:xfrm>
            <a:custGeom>
              <a:avLst/>
              <a:gdLst/>
              <a:ahLst/>
              <a:cxnLst/>
              <a:rect l="l" t="t" r="r" b="b"/>
              <a:pathLst>
                <a:path w="365" h="183" extrusionOk="0">
                  <a:moveTo>
                    <a:pt x="152" y="183"/>
                  </a:moveTo>
                  <a:cubicBezTo>
                    <a:pt x="213" y="183"/>
                    <a:pt x="243" y="183"/>
                    <a:pt x="304" y="183"/>
                  </a:cubicBezTo>
                  <a:cubicBezTo>
                    <a:pt x="335" y="152"/>
                    <a:pt x="365" y="122"/>
                    <a:pt x="365" y="92"/>
                  </a:cubicBezTo>
                  <a:cubicBezTo>
                    <a:pt x="365" y="61"/>
                    <a:pt x="335" y="31"/>
                    <a:pt x="304" y="1"/>
                  </a:cubicBezTo>
                  <a:cubicBezTo>
                    <a:pt x="274" y="1"/>
                    <a:pt x="243" y="1"/>
                    <a:pt x="243" y="1"/>
                  </a:cubicBezTo>
                  <a:lnTo>
                    <a:pt x="183" y="1"/>
                  </a:lnTo>
                  <a:cubicBezTo>
                    <a:pt x="91" y="1"/>
                    <a:pt x="31" y="31"/>
                    <a:pt x="0" y="92"/>
                  </a:cubicBezTo>
                  <a:cubicBezTo>
                    <a:pt x="0" y="152"/>
                    <a:pt x="61" y="152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130;p86">
              <a:extLst>
                <a:ext uri="{FF2B5EF4-FFF2-40B4-BE49-F238E27FC236}">
                  <a16:creationId xmlns:a16="http://schemas.microsoft.com/office/drawing/2014/main" id="{F4F61245-5636-F2A9-C5B3-69270F03F34C}"/>
                </a:ext>
              </a:extLst>
            </p:cNvPr>
            <p:cNvSpPr/>
            <p:nvPr/>
          </p:nvSpPr>
          <p:spPr>
            <a:xfrm>
              <a:off x="5225550" y="1249744"/>
              <a:ext cx="6070" cy="9504"/>
            </a:xfrm>
            <a:custGeom>
              <a:avLst/>
              <a:gdLst/>
              <a:ahLst/>
              <a:cxnLst/>
              <a:rect l="l" t="t" r="r" b="b"/>
              <a:pathLst>
                <a:path w="214" h="335" extrusionOk="0">
                  <a:moveTo>
                    <a:pt x="123" y="335"/>
                  </a:moveTo>
                  <a:cubicBezTo>
                    <a:pt x="153" y="274"/>
                    <a:pt x="183" y="213"/>
                    <a:pt x="214" y="183"/>
                  </a:cubicBezTo>
                  <a:cubicBezTo>
                    <a:pt x="214" y="122"/>
                    <a:pt x="183" y="92"/>
                    <a:pt x="153" y="61"/>
                  </a:cubicBezTo>
                  <a:cubicBezTo>
                    <a:pt x="123" y="0"/>
                    <a:pt x="31" y="61"/>
                    <a:pt x="31" y="152"/>
                  </a:cubicBezTo>
                  <a:cubicBezTo>
                    <a:pt x="1" y="213"/>
                    <a:pt x="62" y="304"/>
                    <a:pt x="123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131;p86">
              <a:extLst>
                <a:ext uri="{FF2B5EF4-FFF2-40B4-BE49-F238E27FC236}">
                  <a16:creationId xmlns:a16="http://schemas.microsoft.com/office/drawing/2014/main" id="{C379A4A5-F9D1-801A-75F7-82AF7A22C645}"/>
                </a:ext>
              </a:extLst>
            </p:cNvPr>
            <p:cNvSpPr/>
            <p:nvPr/>
          </p:nvSpPr>
          <p:spPr>
            <a:xfrm>
              <a:off x="6085997" y="3305520"/>
              <a:ext cx="6949" cy="7802"/>
            </a:xfrm>
            <a:custGeom>
              <a:avLst/>
              <a:gdLst/>
              <a:ahLst/>
              <a:cxnLst/>
              <a:rect l="l" t="t" r="r" b="b"/>
              <a:pathLst>
                <a:path w="245" h="275" extrusionOk="0">
                  <a:moveTo>
                    <a:pt x="214" y="213"/>
                  </a:moveTo>
                  <a:cubicBezTo>
                    <a:pt x="244" y="122"/>
                    <a:pt x="214" y="61"/>
                    <a:pt x="153" y="31"/>
                  </a:cubicBezTo>
                  <a:cubicBezTo>
                    <a:pt x="92" y="0"/>
                    <a:pt x="31" y="61"/>
                    <a:pt x="1" y="122"/>
                  </a:cubicBezTo>
                  <a:cubicBezTo>
                    <a:pt x="31" y="152"/>
                    <a:pt x="62" y="213"/>
                    <a:pt x="92" y="244"/>
                  </a:cubicBezTo>
                  <a:cubicBezTo>
                    <a:pt x="122" y="274"/>
                    <a:pt x="183" y="244"/>
                    <a:pt x="21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132;p86">
              <a:extLst>
                <a:ext uri="{FF2B5EF4-FFF2-40B4-BE49-F238E27FC236}">
                  <a16:creationId xmlns:a16="http://schemas.microsoft.com/office/drawing/2014/main" id="{219382E0-77CE-93FE-BF06-4ABDC125E7CA}"/>
                </a:ext>
              </a:extLst>
            </p:cNvPr>
            <p:cNvSpPr/>
            <p:nvPr/>
          </p:nvSpPr>
          <p:spPr>
            <a:xfrm>
              <a:off x="5217807" y="138685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92" y="31"/>
                  </a:moveTo>
                  <a:cubicBezTo>
                    <a:pt x="31" y="31"/>
                    <a:pt x="0" y="122"/>
                    <a:pt x="0" y="183"/>
                  </a:cubicBezTo>
                  <a:cubicBezTo>
                    <a:pt x="0" y="183"/>
                    <a:pt x="0" y="213"/>
                    <a:pt x="31" y="213"/>
                  </a:cubicBezTo>
                  <a:cubicBezTo>
                    <a:pt x="61" y="243"/>
                    <a:pt x="122" y="213"/>
                    <a:pt x="152" y="213"/>
                  </a:cubicBezTo>
                  <a:cubicBezTo>
                    <a:pt x="183" y="183"/>
                    <a:pt x="213" y="122"/>
                    <a:pt x="213" y="92"/>
                  </a:cubicBezTo>
                  <a:cubicBezTo>
                    <a:pt x="183" y="0"/>
                    <a:pt x="15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133;p86">
              <a:extLst>
                <a:ext uri="{FF2B5EF4-FFF2-40B4-BE49-F238E27FC236}">
                  <a16:creationId xmlns:a16="http://schemas.microsoft.com/office/drawing/2014/main" id="{C44DF0F1-14D4-3990-6779-4DAA913BECB9}"/>
                </a:ext>
              </a:extLst>
            </p:cNvPr>
            <p:cNvSpPr/>
            <p:nvPr/>
          </p:nvSpPr>
          <p:spPr>
            <a:xfrm>
              <a:off x="5712687" y="2472520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244" y="61"/>
                  </a:moveTo>
                  <a:cubicBezTo>
                    <a:pt x="213" y="61"/>
                    <a:pt x="183" y="31"/>
                    <a:pt x="183" y="31"/>
                  </a:cubicBezTo>
                  <a:cubicBezTo>
                    <a:pt x="153" y="0"/>
                    <a:pt x="92" y="0"/>
                    <a:pt x="61" y="31"/>
                  </a:cubicBezTo>
                  <a:cubicBezTo>
                    <a:pt x="31" y="61"/>
                    <a:pt x="1" y="92"/>
                    <a:pt x="31" y="122"/>
                  </a:cubicBezTo>
                  <a:cubicBezTo>
                    <a:pt x="31" y="183"/>
                    <a:pt x="61" y="213"/>
                    <a:pt x="92" y="213"/>
                  </a:cubicBezTo>
                  <a:cubicBezTo>
                    <a:pt x="153" y="244"/>
                    <a:pt x="244" y="244"/>
                    <a:pt x="335" y="213"/>
                  </a:cubicBezTo>
                  <a:lnTo>
                    <a:pt x="335" y="9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134;p86">
              <a:extLst>
                <a:ext uri="{FF2B5EF4-FFF2-40B4-BE49-F238E27FC236}">
                  <a16:creationId xmlns:a16="http://schemas.microsoft.com/office/drawing/2014/main" id="{3598C493-8A32-ABE5-22BB-39F5522765B7}"/>
                </a:ext>
              </a:extLst>
            </p:cNvPr>
            <p:cNvSpPr/>
            <p:nvPr/>
          </p:nvSpPr>
          <p:spPr>
            <a:xfrm>
              <a:off x="5722161" y="247856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135;p86">
              <a:extLst>
                <a:ext uri="{FF2B5EF4-FFF2-40B4-BE49-F238E27FC236}">
                  <a16:creationId xmlns:a16="http://schemas.microsoft.com/office/drawing/2014/main" id="{97FA3B64-BFE5-B8DE-6838-FEF0EFD1E3AA}"/>
                </a:ext>
              </a:extLst>
            </p:cNvPr>
            <p:cNvSpPr/>
            <p:nvPr/>
          </p:nvSpPr>
          <p:spPr>
            <a:xfrm>
              <a:off x="7602549" y="3895360"/>
              <a:ext cx="6949" cy="9504"/>
            </a:xfrm>
            <a:custGeom>
              <a:avLst/>
              <a:gdLst/>
              <a:ahLst/>
              <a:cxnLst/>
              <a:rect l="l" t="t" r="r" b="b"/>
              <a:pathLst>
                <a:path w="245" h="335" extrusionOk="0">
                  <a:moveTo>
                    <a:pt x="183" y="274"/>
                  </a:moveTo>
                  <a:cubicBezTo>
                    <a:pt x="183" y="243"/>
                    <a:pt x="214" y="182"/>
                    <a:pt x="214" y="152"/>
                  </a:cubicBezTo>
                  <a:cubicBezTo>
                    <a:pt x="244" y="122"/>
                    <a:pt x="244" y="91"/>
                    <a:pt x="214" y="91"/>
                  </a:cubicBezTo>
                  <a:cubicBezTo>
                    <a:pt x="214" y="30"/>
                    <a:pt x="183" y="0"/>
                    <a:pt x="153" y="0"/>
                  </a:cubicBezTo>
                  <a:cubicBezTo>
                    <a:pt x="122" y="0"/>
                    <a:pt x="62" y="0"/>
                    <a:pt x="62" y="30"/>
                  </a:cubicBezTo>
                  <a:cubicBezTo>
                    <a:pt x="31" y="91"/>
                    <a:pt x="1" y="152"/>
                    <a:pt x="1" y="213"/>
                  </a:cubicBezTo>
                  <a:cubicBezTo>
                    <a:pt x="1" y="243"/>
                    <a:pt x="62" y="304"/>
                    <a:pt x="92" y="304"/>
                  </a:cubicBezTo>
                  <a:cubicBezTo>
                    <a:pt x="122" y="334"/>
                    <a:pt x="153" y="304"/>
                    <a:pt x="18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136;p86">
              <a:extLst>
                <a:ext uri="{FF2B5EF4-FFF2-40B4-BE49-F238E27FC236}">
                  <a16:creationId xmlns:a16="http://schemas.microsoft.com/office/drawing/2014/main" id="{F15511E2-1C29-684F-2F8F-A8353CA70A75}"/>
                </a:ext>
              </a:extLst>
            </p:cNvPr>
            <p:cNvSpPr/>
            <p:nvPr/>
          </p:nvSpPr>
          <p:spPr>
            <a:xfrm>
              <a:off x="7447365" y="3157201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13"/>
                  </a:moveTo>
                  <a:cubicBezTo>
                    <a:pt x="213" y="213"/>
                    <a:pt x="244" y="183"/>
                    <a:pt x="274" y="152"/>
                  </a:cubicBezTo>
                  <a:cubicBezTo>
                    <a:pt x="274" y="122"/>
                    <a:pt x="274" y="92"/>
                    <a:pt x="274" y="92"/>
                  </a:cubicBezTo>
                  <a:cubicBezTo>
                    <a:pt x="244" y="31"/>
                    <a:pt x="183" y="0"/>
                    <a:pt x="122" y="0"/>
                  </a:cubicBezTo>
                  <a:cubicBezTo>
                    <a:pt x="31" y="0"/>
                    <a:pt x="1" y="122"/>
                    <a:pt x="31" y="152"/>
                  </a:cubicBezTo>
                  <a:cubicBezTo>
                    <a:pt x="61" y="213"/>
                    <a:pt x="122" y="244"/>
                    <a:pt x="183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137;p86">
              <a:extLst>
                <a:ext uri="{FF2B5EF4-FFF2-40B4-BE49-F238E27FC236}">
                  <a16:creationId xmlns:a16="http://schemas.microsoft.com/office/drawing/2014/main" id="{4A398B5F-F14F-9785-DAA3-BBCA76A5FC5C}"/>
                </a:ext>
              </a:extLst>
            </p:cNvPr>
            <p:cNvSpPr/>
            <p:nvPr/>
          </p:nvSpPr>
          <p:spPr>
            <a:xfrm>
              <a:off x="4290107" y="3903105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274"/>
                  </a:moveTo>
                  <a:cubicBezTo>
                    <a:pt x="213" y="274"/>
                    <a:pt x="244" y="244"/>
                    <a:pt x="244" y="213"/>
                  </a:cubicBezTo>
                  <a:cubicBezTo>
                    <a:pt x="244" y="122"/>
                    <a:pt x="183" y="31"/>
                    <a:pt x="122" y="1"/>
                  </a:cubicBezTo>
                  <a:cubicBezTo>
                    <a:pt x="92" y="31"/>
                    <a:pt x="31" y="31"/>
                    <a:pt x="31" y="61"/>
                  </a:cubicBezTo>
                  <a:cubicBezTo>
                    <a:pt x="1" y="153"/>
                    <a:pt x="31" y="213"/>
                    <a:pt x="153" y="274"/>
                  </a:cubicBezTo>
                  <a:cubicBezTo>
                    <a:pt x="153" y="274"/>
                    <a:pt x="183" y="274"/>
                    <a:pt x="21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138;p86">
              <a:extLst>
                <a:ext uri="{FF2B5EF4-FFF2-40B4-BE49-F238E27FC236}">
                  <a16:creationId xmlns:a16="http://schemas.microsoft.com/office/drawing/2014/main" id="{F6AA7F54-B2F4-03E9-F600-AD3C2E7239DC}"/>
                </a:ext>
              </a:extLst>
            </p:cNvPr>
            <p:cNvSpPr/>
            <p:nvPr/>
          </p:nvSpPr>
          <p:spPr>
            <a:xfrm>
              <a:off x="7579290" y="3366742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31" y="122"/>
                  </a:moveTo>
                  <a:cubicBezTo>
                    <a:pt x="61" y="183"/>
                    <a:pt x="91" y="213"/>
                    <a:pt x="152" y="244"/>
                  </a:cubicBezTo>
                  <a:cubicBezTo>
                    <a:pt x="213" y="213"/>
                    <a:pt x="243" y="183"/>
                    <a:pt x="243" y="153"/>
                  </a:cubicBezTo>
                  <a:cubicBezTo>
                    <a:pt x="274" y="122"/>
                    <a:pt x="243" y="92"/>
                    <a:pt x="213" y="61"/>
                  </a:cubicBezTo>
                  <a:cubicBezTo>
                    <a:pt x="18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139;p86">
              <a:extLst>
                <a:ext uri="{FF2B5EF4-FFF2-40B4-BE49-F238E27FC236}">
                  <a16:creationId xmlns:a16="http://schemas.microsoft.com/office/drawing/2014/main" id="{B23B6F90-5478-AE17-5D1F-9857A608C26A}"/>
                </a:ext>
              </a:extLst>
            </p:cNvPr>
            <p:cNvSpPr/>
            <p:nvPr/>
          </p:nvSpPr>
          <p:spPr>
            <a:xfrm>
              <a:off x="4959148" y="1185940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43"/>
                  </a:moveTo>
                  <a:cubicBezTo>
                    <a:pt x="183" y="243"/>
                    <a:pt x="213" y="213"/>
                    <a:pt x="244" y="213"/>
                  </a:cubicBezTo>
                  <a:cubicBezTo>
                    <a:pt x="274" y="122"/>
                    <a:pt x="213" y="31"/>
                    <a:pt x="122" y="0"/>
                  </a:cubicBezTo>
                  <a:cubicBezTo>
                    <a:pt x="92" y="0"/>
                    <a:pt x="92" y="0"/>
                    <a:pt x="61" y="0"/>
                  </a:cubicBezTo>
                  <a:cubicBezTo>
                    <a:pt x="1" y="61"/>
                    <a:pt x="1" y="122"/>
                    <a:pt x="61" y="183"/>
                  </a:cubicBezTo>
                  <a:cubicBezTo>
                    <a:pt x="92" y="213"/>
                    <a:pt x="153" y="243"/>
                    <a:pt x="183" y="2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140;p86">
              <a:extLst>
                <a:ext uri="{FF2B5EF4-FFF2-40B4-BE49-F238E27FC236}">
                  <a16:creationId xmlns:a16="http://schemas.microsoft.com/office/drawing/2014/main" id="{3F3BFAA6-CAB3-A327-F3AD-50664901F346}"/>
                </a:ext>
              </a:extLst>
            </p:cNvPr>
            <p:cNvSpPr/>
            <p:nvPr/>
          </p:nvSpPr>
          <p:spPr>
            <a:xfrm>
              <a:off x="6400980" y="4046242"/>
              <a:ext cx="6070" cy="8653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23" y="305"/>
                  </a:moveTo>
                  <a:cubicBezTo>
                    <a:pt x="153" y="305"/>
                    <a:pt x="183" y="274"/>
                    <a:pt x="214" y="274"/>
                  </a:cubicBezTo>
                  <a:lnTo>
                    <a:pt x="214" y="183"/>
                  </a:lnTo>
                  <a:cubicBezTo>
                    <a:pt x="214" y="153"/>
                    <a:pt x="183" y="92"/>
                    <a:pt x="123" y="31"/>
                  </a:cubicBezTo>
                  <a:cubicBezTo>
                    <a:pt x="123" y="31"/>
                    <a:pt x="92" y="1"/>
                    <a:pt x="62" y="1"/>
                  </a:cubicBezTo>
                  <a:cubicBezTo>
                    <a:pt x="62" y="1"/>
                    <a:pt x="31" y="31"/>
                    <a:pt x="31" y="31"/>
                  </a:cubicBezTo>
                  <a:cubicBezTo>
                    <a:pt x="1" y="183"/>
                    <a:pt x="31" y="274"/>
                    <a:pt x="12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141;p86">
              <a:extLst>
                <a:ext uri="{FF2B5EF4-FFF2-40B4-BE49-F238E27FC236}">
                  <a16:creationId xmlns:a16="http://schemas.microsoft.com/office/drawing/2014/main" id="{172A28BF-212E-EACB-CAED-D1F3E95CC413}"/>
                </a:ext>
              </a:extLst>
            </p:cNvPr>
            <p:cNvSpPr/>
            <p:nvPr/>
          </p:nvSpPr>
          <p:spPr>
            <a:xfrm>
              <a:off x="6045492" y="1663662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22" y="0"/>
                  </a:moveTo>
                  <a:cubicBezTo>
                    <a:pt x="61" y="31"/>
                    <a:pt x="31" y="31"/>
                    <a:pt x="0" y="61"/>
                  </a:cubicBezTo>
                  <a:lnTo>
                    <a:pt x="0" y="122"/>
                  </a:lnTo>
                  <a:cubicBezTo>
                    <a:pt x="61" y="183"/>
                    <a:pt x="122" y="243"/>
                    <a:pt x="183" y="304"/>
                  </a:cubicBezTo>
                  <a:cubicBezTo>
                    <a:pt x="213" y="304"/>
                    <a:pt x="274" y="304"/>
                    <a:pt x="304" y="304"/>
                  </a:cubicBezTo>
                  <a:cubicBezTo>
                    <a:pt x="335" y="304"/>
                    <a:pt x="365" y="183"/>
                    <a:pt x="304" y="122"/>
                  </a:cubicBezTo>
                  <a:cubicBezTo>
                    <a:pt x="274" y="61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142;p86">
              <a:extLst>
                <a:ext uri="{FF2B5EF4-FFF2-40B4-BE49-F238E27FC236}">
                  <a16:creationId xmlns:a16="http://schemas.microsoft.com/office/drawing/2014/main" id="{129760AD-A5F6-4173-5EA2-A4506A927FE0}"/>
                </a:ext>
              </a:extLst>
            </p:cNvPr>
            <p:cNvSpPr/>
            <p:nvPr/>
          </p:nvSpPr>
          <p:spPr>
            <a:xfrm>
              <a:off x="7134417" y="3059750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244"/>
                  </a:moveTo>
                  <a:cubicBezTo>
                    <a:pt x="213" y="244"/>
                    <a:pt x="274" y="183"/>
                    <a:pt x="243" y="122"/>
                  </a:cubicBezTo>
                  <a:cubicBezTo>
                    <a:pt x="213" y="62"/>
                    <a:pt x="182" y="31"/>
                    <a:pt x="152" y="1"/>
                  </a:cubicBezTo>
                  <a:cubicBezTo>
                    <a:pt x="61" y="31"/>
                    <a:pt x="0" y="122"/>
                    <a:pt x="61" y="153"/>
                  </a:cubicBezTo>
                  <a:cubicBezTo>
                    <a:pt x="61" y="214"/>
                    <a:pt x="91" y="214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143;p86">
              <a:extLst>
                <a:ext uri="{FF2B5EF4-FFF2-40B4-BE49-F238E27FC236}">
                  <a16:creationId xmlns:a16="http://schemas.microsoft.com/office/drawing/2014/main" id="{6A74C16E-744A-80C2-8D7A-562E7C7F63C3}"/>
                </a:ext>
              </a:extLst>
            </p:cNvPr>
            <p:cNvSpPr/>
            <p:nvPr/>
          </p:nvSpPr>
          <p:spPr>
            <a:xfrm>
              <a:off x="7386154" y="2897644"/>
              <a:ext cx="6070" cy="5192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31" y="31"/>
                  </a:moveTo>
                  <a:cubicBezTo>
                    <a:pt x="1" y="61"/>
                    <a:pt x="31" y="183"/>
                    <a:pt x="92" y="152"/>
                  </a:cubicBezTo>
                  <a:cubicBezTo>
                    <a:pt x="122" y="152"/>
                    <a:pt x="153" y="122"/>
                    <a:pt x="183" y="122"/>
                  </a:cubicBezTo>
                  <a:cubicBezTo>
                    <a:pt x="213" y="92"/>
                    <a:pt x="183" y="31"/>
                    <a:pt x="153" y="0"/>
                  </a:cubicBezTo>
                  <a:cubicBezTo>
                    <a:pt x="122" y="0"/>
                    <a:pt x="6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144;p86">
              <a:extLst>
                <a:ext uri="{FF2B5EF4-FFF2-40B4-BE49-F238E27FC236}">
                  <a16:creationId xmlns:a16="http://schemas.microsoft.com/office/drawing/2014/main" id="{0DD0C863-B40B-D0D5-DD20-ACC3110C5022}"/>
                </a:ext>
              </a:extLst>
            </p:cNvPr>
            <p:cNvSpPr/>
            <p:nvPr/>
          </p:nvSpPr>
          <p:spPr>
            <a:xfrm>
              <a:off x="4442710" y="288470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31"/>
                    <a:pt x="92" y="0"/>
                    <a:pt x="31" y="31"/>
                  </a:cubicBezTo>
                  <a:cubicBezTo>
                    <a:pt x="31" y="31"/>
                    <a:pt x="1" y="31"/>
                    <a:pt x="1" y="61"/>
                  </a:cubicBezTo>
                  <a:cubicBezTo>
                    <a:pt x="1" y="122"/>
                    <a:pt x="1" y="152"/>
                    <a:pt x="61" y="152"/>
                  </a:cubicBezTo>
                  <a:cubicBezTo>
                    <a:pt x="92" y="152"/>
                    <a:pt x="92" y="9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145;p86">
              <a:extLst>
                <a:ext uri="{FF2B5EF4-FFF2-40B4-BE49-F238E27FC236}">
                  <a16:creationId xmlns:a16="http://schemas.microsoft.com/office/drawing/2014/main" id="{3F8DF4CB-67A4-0049-4291-72C098E536FD}"/>
                </a:ext>
              </a:extLst>
            </p:cNvPr>
            <p:cNvSpPr/>
            <p:nvPr/>
          </p:nvSpPr>
          <p:spPr>
            <a:xfrm>
              <a:off x="7914676" y="32477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146;p86">
              <a:extLst>
                <a:ext uri="{FF2B5EF4-FFF2-40B4-BE49-F238E27FC236}">
                  <a16:creationId xmlns:a16="http://schemas.microsoft.com/office/drawing/2014/main" id="{51463C43-C092-9552-B59D-89181121E231}"/>
                </a:ext>
              </a:extLst>
            </p:cNvPr>
            <p:cNvSpPr/>
            <p:nvPr/>
          </p:nvSpPr>
          <p:spPr>
            <a:xfrm>
              <a:off x="7914676" y="3246879"/>
              <a:ext cx="9502" cy="8653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43" y="305"/>
                  </a:moveTo>
                  <a:cubicBezTo>
                    <a:pt x="274" y="305"/>
                    <a:pt x="304" y="274"/>
                    <a:pt x="335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274" y="61"/>
                    <a:pt x="122" y="1"/>
                    <a:pt x="0" y="61"/>
                  </a:cubicBezTo>
                  <a:cubicBezTo>
                    <a:pt x="0" y="183"/>
                    <a:pt x="91" y="305"/>
                    <a:pt x="24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147;p86">
              <a:extLst>
                <a:ext uri="{FF2B5EF4-FFF2-40B4-BE49-F238E27FC236}">
                  <a16:creationId xmlns:a16="http://schemas.microsoft.com/office/drawing/2014/main" id="{4CCEE945-288D-D901-4863-C460887BFD59}"/>
                </a:ext>
              </a:extLst>
            </p:cNvPr>
            <p:cNvSpPr/>
            <p:nvPr/>
          </p:nvSpPr>
          <p:spPr>
            <a:xfrm>
              <a:off x="4334073" y="1381665"/>
              <a:ext cx="7800" cy="6071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83" y="1"/>
                  </a:moveTo>
                  <a:cubicBezTo>
                    <a:pt x="92" y="1"/>
                    <a:pt x="1" y="62"/>
                    <a:pt x="31" y="183"/>
                  </a:cubicBezTo>
                  <a:cubicBezTo>
                    <a:pt x="31" y="183"/>
                    <a:pt x="62" y="214"/>
                    <a:pt x="92" y="214"/>
                  </a:cubicBezTo>
                  <a:cubicBezTo>
                    <a:pt x="153" y="214"/>
                    <a:pt x="274" y="123"/>
                    <a:pt x="214" y="62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148;p86">
              <a:extLst>
                <a:ext uri="{FF2B5EF4-FFF2-40B4-BE49-F238E27FC236}">
                  <a16:creationId xmlns:a16="http://schemas.microsoft.com/office/drawing/2014/main" id="{FD968A6E-D3B0-E425-8FA5-CF054BBD9561}"/>
                </a:ext>
              </a:extLst>
            </p:cNvPr>
            <p:cNvSpPr/>
            <p:nvPr/>
          </p:nvSpPr>
          <p:spPr>
            <a:xfrm>
              <a:off x="7435310" y="2626001"/>
              <a:ext cx="6921" cy="522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213" y="31"/>
                  </a:moveTo>
                  <a:cubicBezTo>
                    <a:pt x="183" y="1"/>
                    <a:pt x="122" y="1"/>
                    <a:pt x="91" y="31"/>
                  </a:cubicBezTo>
                  <a:cubicBezTo>
                    <a:pt x="31" y="92"/>
                    <a:pt x="0" y="183"/>
                    <a:pt x="91" y="183"/>
                  </a:cubicBezTo>
                  <a:cubicBezTo>
                    <a:pt x="122" y="183"/>
                    <a:pt x="183" y="153"/>
                    <a:pt x="213" y="153"/>
                  </a:cubicBezTo>
                  <a:lnTo>
                    <a:pt x="243" y="92"/>
                  </a:lnTo>
                  <a:cubicBezTo>
                    <a:pt x="243" y="62"/>
                    <a:pt x="213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149;p86">
              <a:extLst>
                <a:ext uri="{FF2B5EF4-FFF2-40B4-BE49-F238E27FC236}">
                  <a16:creationId xmlns:a16="http://schemas.microsoft.com/office/drawing/2014/main" id="{29304433-C88A-6602-6548-DAEEC5FDFB9D}"/>
                </a:ext>
              </a:extLst>
            </p:cNvPr>
            <p:cNvSpPr/>
            <p:nvPr/>
          </p:nvSpPr>
          <p:spPr>
            <a:xfrm>
              <a:off x="4321138" y="1624852"/>
              <a:ext cx="11233" cy="6922"/>
            </a:xfrm>
            <a:custGeom>
              <a:avLst/>
              <a:gdLst/>
              <a:ahLst/>
              <a:cxnLst/>
              <a:rect l="l" t="t" r="r" b="b"/>
              <a:pathLst>
                <a:path w="396" h="244" extrusionOk="0">
                  <a:moveTo>
                    <a:pt x="31" y="61"/>
                  </a:moveTo>
                  <a:cubicBezTo>
                    <a:pt x="1" y="122"/>
                    <a:pt x="62" y="183"/>
                    <a:pt x="122" y="213"/>
                  </a:cubicBezTo>
                  <a:cubicBezTo>
                    <a:pt x="244" y="244"/>
                    <a:pt x="366" y="183"/>
                    <a:pt x="396" y="61"/>
                  </a:cubicBezTo>
                  <a:cubicBezTo>
                    <a:pt x="305" y="61"/>
                    <a:pt x="214" y="31"/>
                    <a:pt x="153" y="1"/>
                  </a:cubicBezTo>
                  <a:cubicBezTo>
                    <a:pt x="92" y="1"/>
                    <a:pt x="62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150;p86">
              <a:extLst>
                <a:ext uri="{FF2B5EF4-FFF2-40B4-BE49-F238E27FC236}">
                  <a16:creationId xmlns:a16="http://schemas.microsoft.com/office/drawing/2014/main" id="{19E8839E-36EF-CEF2-F6EC-34DBA5D6FFBE}"/>
                </a:ext>
              </a:extLst>
            </p:cNvPr>
            <p:cNvSpPr/>
            <p:nvPr/>
          </p:nvSpPr>
          <p:spPr>
            <a:xfrm>
              <a:off x="4332371" y="1626583"/>
              <a:ext cx="0" cy="28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151;p86">
              <a:extLst>
                <a:ext uri="{FF2B5EF4-FFF2-40B4-BE49-F238E27FC236}">
                  <a16:creationId xmlns:a16="http://schemas.microsoft.com/office/drawing/2014/main" id="{F0EFA65E-DF92-EE98-BD65-4101CA76D1A5}"/>
                </a:ext>
              </a:extLst>
            </p:cNvPr>
            <p:cNvSpPr/>
            <p:nvPr/>
          </p:nvSpPr>
          <p:spPr>
            <a:xfrm>
              <a:off x="4621181" y="1379083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244" y="92"/>
                  </a:moveTo>
                  <a:cubicBezTo>
                    <a:pt x="213" y="31"/>
                    <a:pt x="153" y="1"/>
                    <a:pt x="61" y="31"/>
                  </a:cubicBezTo>
                  <a:cubicBezTo>
                    <a:pt x="61" y="31"/>
                    <a:pt x="31" y="62"/>
                    <a:pt x="31" y="62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83"/>
                    <a:pt x="122" y="244"/>
                    <a:pt x="183" y="214"/>
                  </a:cubicBezTo>
                  <a:cubicBezTo>
                    <a:pt x="213" y="214"/>
                    <a:pt x="244" y="183"/>
                    <a:pt x="274" y="153"/>
                  </a:cubicBezTo>
                  <a:cubicBezTo>
                    <a:pt x="305" y="122"/>
                    <a:pt x="274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152;p86">
              <a:extLst>
                <a:ext uri="{FF2B5EF4-FFF2-40B4-BE49-F238E27FC236}">
                  <a16:creationId xmlns:a16="http://schemas.microsoft.com/office/drawing/2014/main" id="{C34EB2E4-85CA-7CD6-7248-A65C367B9A9C}"/>
                </a:ext>
              </a:extLst>
            </p:cNvPr>
            <p:cNvSpPr/>
            <p:nvPr/>
          </p:nvSpPr>
          <p:spPr>
            <a:xfrm>
              <a:off x="7581871" y="3160662"/>
              <a:ext cx="7772" cy="3461"/>
            </a:xfrm>
            <a:custGeom>
              <a:avLst/>
              <a:gdLst/>
              <a:ahLst/>
              <a:cxnLst/>
              <a:rect l="l" t="t" r="r" b="b"/>
              <a:pathLst>
                <a:path w="274" h="122" extrusionOk="0">
                  <a:moveTo>
                    <a:pt x="0" y="61"/>
                  </a:moveTo>
                  <a:cubicBezTo>
                    <a:pt x="0" y="61"/>
                    <a:pt x="31" y="122"/>
                    <a:pt x="31" y="122"/>
                  </a:cubicBezTo>
                  <a:cubicBezTo>
                    <a:pt x="61" y="122"/>
                    <a:pt x="92" y="122"/>
                    <a:pt x="92" y="122"/>
                  </a:cubicBezTo>
                  <a:cubicBezTo>
                    <a:pt x="183" y="122"/>
                    <a:pt x="244" y="122"/>
                    <a:pt x="274" y="61"/>
                  </a:cubicBezTo>
                  <a:lnTo>
                    <a:pt x="152" y="0"/>
                  </a:lnTo>
                  <a:cubicBezTo>
                    <a:pt x="92" y="0"/>
                    <a:pt x="61" y="0"/>
                    <a:pt x="31" y="0"/>
                  </a:cubicBezTo>
                  <a:cubicBezTo>
                    <a:pt x="31" y="0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153;p86">
              <a:extLst>
                <a:ext uri="{FF2B5EF4-FFF2-40B4-BE49-F238E27FC236}">
                  <a16:creationId xmlns:a16="http://schemas.microsoft.com/office/drawing/2014/main" id="{291B737A-8085-6692-9887-32177478A939}"/>
                </a:ext>
              </a:extLst>
            </p:cNvPr>
            <p:cNvSpPr/>
            <p:nvPr/>
          </p:nvSpPr>
          <p:spPr>
            <a:xfrm>
              <a:off x="5782521" y="243887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3"/>
                  </a:moveTo>
                  <a:cubicBezTo>
                    <a:pt x="153" y="62"/>
                    <a:pt x="122" y="31"/>
                    <a:pt x="92" y="1"/>
                  </a:cubicBezTo>
                  <a:cubicBezTo>
                    <a:pt x="61" y="1"/>
                    <a:pt x="31" y="1"/>
                    <a:pt x="31" y="1"/>
                  </a:cubicBezTo>
                  <a:cubicBezTo>
                    <a:pt x="1" y="31"/>
                    <a:pt x="1" y="92"/>
                    <a:pt x="31" y="123"/>
                  </a:cubicBezTo>
                  <a:cubicBezTo>
                    <a:pt x="61" y="153"/>
                    <a:pt x="92" y="153"/>
                    <a:pt x="12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154;p86">
              <a:extLst>
                <a:ext uri="{FF2B5EF4-FFF2-40B4-BE49-F238E27FC236}">
                  <a16:creationId xmlns:a16="http://schemas.microsoft.com/office/drawing/2014/main" id="{78F653C1-4F22-B839-82B3-E3CA24DB086E}"/>
                </a:ext>
              </a:extLst>
            </p:cNvPr>
            <p:cNvSpPr/>
            <p:nvPr/>
          </p:nvSpPr>
          <p:spPr>
            <a:xfrm>
              <a:off x="6371375" y="1351507"/>
              <a:ext cx="6921" cy="6922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31" y="91"/>
                  </a:moveTo>
                  <a:cubicBezTo>
                    <a:pt x="1" y="152"/>
                    <a:pt x="31" y="213"/>
                    <a:pt x="92" y="243"/>
                  </a:cubicBezTo>
                  <a:cubicBezTo>
                    <a:pt x="122" y="243"/>
                    <a:pt x="183" y="213"/>
                    <a:pt x="214" y="182"/>
                  </a:cubicBezTo>
                  <a:cubicBezTo>
                    <a:pt x="244" y="152"/>
                    <a:pt x="214" y="61"/>
                    <a:pt x="153" y="31"/>
                  </a:cubicBezTo>
                  <a:cubicBezTo>
                    <a:pt x="122" y="0"/>
                    <a:pt x="62" y="31"/>
                    <a:pt x="3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155;p86">
              <a:extLst>
                <a:ext uri="{FF2B5EF4-FFF2-40B4-BE49-F238E27FC236}">
                  <a16:creationId xmlns:a16="http://schemas.microsoft.com/office/drawing/2014/main" id="{BBB2256F-654A-FF8C-0718-4E8D90D36DB5}"/>
                </a:ext>
              </a:extLst>
            </p:cNvPr>
            <p:cNvSpPr/>
            <p:nvPr/>
          </p:nvSpPr>
          <p:spPr>
            <a:xfrm>
              <a:off x="7922419" y="3266709"/>
              <a:ext cx="9531" cy="8653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53" y="274"/>
                  </a:moveTo>
                  <a:cubicBezTo>
                    <a:pt x="213" y="305"/>
                    <a:pt x="335" y="213"/>
                    <a:pt x="274" y="153"/>
                  </a:cubicBezTo>
                  <a:cubicBezTo>
                    <a:pt x="213" y="61"/>
                    <a:pt x="92" y="1"/>
                    <a:pt x="1" y="31"/>
                  </a:cubicBezTo>
                  <a:cubicBezTo>
                    <a:pt x="1" y="122"/>
                    <a:pt x="62" y="213"/>
                    <a:pt x="15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156;p86">
              <a:extLst>
                <a:ext uri="{FF2B5EF4-FFF2-40B4-BE49-F238E27FC236}">
                  <a16:creationId xmlns:a16="http://schemas.microsoft.com/office/drawing/2014/main" id="{6F86F380-48D5-50D8-35EF-A89E50F1AC27}"/>
                </a:ext>
              </a:extLst>
            </p:cNvPr>
            <p:cNvSpPr/>
            <p:nvPr/>
          </p:nvSpPr>
          <p:spPr>
            <a:xfrm>
              <a:off x="3496914" y="1973236"/>
              <a:ext cx="5191" cy="7773"/>
            </a:xfrm>
            <a:custGeom>
              <a:avLst/>
              <a:gdLst/>
              <a:ahLst/>
              <a:cxnLst/>
              <a:rect l="l" t="t" r="r" b="b"/>
              <a:pathLst>
                <a:path w="183" h="274" extrusionOk="0">
                  <a:moveTo>
                    <a:pt x="183" y="152"/>
                  </a:moveTo>
                  <a:cubicBezTo>
                    <a:pt x="183" y="61"/>
                    <a:pt x="122" y="0"/>
                    <a:pt x="61" y="31"/>
                  </a:cubicBezTo>
                  <a:cubicBezTo>
                    <a:pt x="31" y="61"/>
                    <a:pt x="1" y="122"/>
                    <a:pt x="31" y="183"/>
                  </a:cubicBezTo>
                  <a:cubicBezTo>
                    <a:pt x="61" y="274"/>
                    <a:pt x="92" y="243"/>
                    <a:pt x="122" y="243"/>
                  </a:cubicBezTo>
                  <a:cubicBezTo>
                    <a:pt x="153" y="213"/>
                    <a:pt x="153" y="183"/>
                    <a:pt x="183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157;p86">
              <a:extLst>
                <a:ext uri="{FF2B5EF4-FFF2-40B4-BE49-F238E27FC236}">
                  <a16:creationId xmlns:a16="http://schemas.microsoft.com/office/drawing/2014/main" id="{0841F39D-70D3-653F-8928-064D191EB02F}"/>
                </a:ext>
              </a:extLst>
            </p:cNvPr>
            <p:cNvSpPr/>
            <p:nvPr/>
          </p:nvSpPr>
          <p:spPr>
            <a:xfrm>
              <a:off x="6976623" y="1330797"/>
              <a:ext cx="8651" cy="6071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" y="61"/>
                  </a:moveTo>
                  <a:cubicBezTo>
                    <a:pt x="31" y="183"/>
                    <a:pt x="153" y="213"/>
                    <a:pt x="305" y="213"/>
                  </a:cubicBezTo>
                  <a:cubicBezTo>
                    <a:pt x="305" y="213"/>
                    <a:pt x="305" y="183"/>
                    <a:pt x="305" y="153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13" y="31"/>
                    <a:pt x="92" y="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158;p86">
              <a:extLst>
                <a:ext uri="{FF2B5EF4-FFF2-40B4-BE49-F238E27FC236}">
                  <a16:creationId xmlns:a16="http://schemas.microsoft.com/office/drawing/2014/main" id="{AA4F63FA-F7CA-E547-4A57-9DEF766C1C05}"/>
                </a:ext>
              </a:extLst>
            </p:cNvPr>
            <p:cNvSpPr/>
            <p:nvPr/>
          </p:nvSpPr>
          <p:spPr>
            <a:xfrm>
              <a:off x="7580141" y="3145995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52"/>
                    <a:pt x="92" y="213"/>
                  </a:cubicBezTo>
                  <a:cubicBezTo>
                    <a:pt x="92" y="213"/>
                    <a:pt x="153" y="213"/>
                    <a:pt x="183" y="213"/>
                  </a:cubicBezTo>
                  <a:cubicBezTo>
                    <a:pt x="213" y="213"/>
                    <a:pt x="213" y="183"/>
                    <a:pt x="213" y="152"/>
                  </a:cubicBezTo>
                  <a:cubicBezTo>
                    <a:pt x="213" y="61"/>
                    <a:pt x="122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159;p86">
              <a:extLst>
                <a:ext uri="{FF2B5EF4-FFF2-40B4-BE49-F238E27FC236}">
                  <a16:creationId xmlns:a16="http://schemas.microsoft.com/office/drawing/2014/main" id="{9CC1A290-AE5A-B63F-9CAD-F28762586F6B}"/>
                </a:ext>
              </a:extLst>
            </p:cNvPr>
            <p:cNvSpPr/>
            <p:nvPr/>
          </p:nvSpPr>
          <p:spPr>
            <a:xfrm>
              <a:off x="4519437" y="142220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160;p86">
              <a:extLst>
                <a:ext uri="{FF2B5EF4-FFF2-40B4-BE49-F238E27FC236}">
                  <a16:creationId xmlns:a16="http://schemas.microsoft.com/office/drawing/2014/main" id="{01D4C963-8FF3-F519-D043-2F31DD38890B}"/>
                </a:ext>
              </a:extLst>
            </p:cNvPr>
            <p:cNvSpPr/>
            <p:nvPr/>
          </p:nvSpPr>
          <p:spPr>
            <a:xfrm>
              <a:off x="4513423" y="1422205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61" y="213"/>
                  </a:moveTo>
                  <a:cubicBezTo>
                    <a:pt x="91" y="213"/>
                    <a:pt x="152" y="213"/>
                    <a:pt x="182" y="183"/>
                  </a:cubicBezTo>
                  <a:cubicBezTo>
                    <a:pt x="182" y="122"/>
                    <a:pt x="213" y="61"/>
                    <a:pt x="213" y="1"/>
                  </a:cubicBezTo>
                  <a:cubicBezTo>
                    <a:pt x="152" y="1"/>
                    <a:pt x="91" y="1"/>
                    <a:pt x="31" y="61"/>
                  </a:cubicBezTo>
                  <a:cubicBezTo>
                    <a:pt x="0" y="122"/>
                    <a:pt x="0" y="213"/>
                    <a:pt x="6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161;p86">
              <a:extLst>
                <a:ext uri="{FF2B5EF4-FFF2-40B4-BE49-F238E27FC236}">
                  <a16:creationId xmlns:a16="http://schemas.microsoft.com/office/drawing/2014/main" id="{BB38B8FA-87F2-5249-4200-4DF4D50930CA}"/>
                </a:ext>
              </a:extLst>
            </p:cNvPr>
            <p:cNvSpPr/>
            <p:nvPr/>
          </p:nvSpPr>
          <p:spPr>
            <a:xfrm>
              <a:off x="7757761" y="3165826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213" y="122"/>
                  </a:moveTo>
                  <a:lnTo>
                    <a:pt x="213" y="61"/>
                  </a:lnTo>
                  <a:cubicBezTo>
                    <a:pt x="183" y="0"/>
                    <a:pt x="122" y="0"/>
                    <a:pt x="6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61"/>
                    <a:pt x="0" y="152"/>
                    <a:pt x="31" y="152"/>
                  </a:cubicBezTo>
                  <a:cubicBezTo>
                    <a:pt x="122" y="213"/>
                    <a:pt x="183" y="183"/>
                    <a:pt x="21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162;p86">
              <a:extLst>
                <a:ext uri="{FF2B5EF4-FFF2-40B4-BE49-F238E27FC236}">
                  <a16:creationId xmlns:a16="http://schemas.microsoft.com/office/drawing/2014/main" id="{41338F78-4201-FF5D-6188-108612F20A68}"/>
                </a:ext>
              </a:extLst>
            </p:cNvPr>
            <p:cNvSpPr/>
            <p:nvPr/>
          </p:nvSpPr>
          <p:spPr>
            <a:xfrm>
              <a:off x="6388074" y="4136800"/>
              <a:ext cx="4340" cy="6071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183"/>
                  </a:moveTo>
                  <a:cubicBezTo>
                    <a:pt x="152" y="122"/>
                    <a:pt x="152" y="92"/>
                    <a:pt x="152" y="31"/>
                  </a:cubicBezTo>
                  <a:cubicBezTo>
                    <a:pt x="122" y="0"/>
                    <a:pt x="61" y="0"/>
                    <a:pt x="30" y="31"/>
                  </a:cubicBezTo>
                  <a:cubicBezTo>
                    <a:pt x="30" y="31"/>
                    <a:pt x="0" y="61"/>
                    <a:pt x="0" y="61"/>
                  </a:cubicBezTo>
                  <a:cubicBezTo>
                    <a:pt x="30" y="122"/>
                    <a:pt x="30" y="152"/>
                    <a:pt x="61" y="183"/>
                  </a:cubicBezTo>
                  <a:cubicBezTo>
                    <a:pt x="91" y="213"/>
                    <a:pt x="152" y="213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163;p86">
              <a:extLst>
                <a:ext uri="{FF2B5EF4-FFF2-40B4-BE49-F238E27FC236}">
                  <a16:creationId xmlns:a16="http://schemas.microsoft.com/office/drawing/2014/main" id="{324C34B2-0379-4A2E-E3CC-B3A957CA3973}"/>
                </a:ext>
              </a:extLst>
            </p:cNvPr>
            <p:cNvSpPr/>
            <p:nvPr/>
          </p:nvSpPr>
          <p:spPr>
            <a:xfrm>
              <a:off x="4768621" y="1703324"/>
              <a:ext cx="4340" cy="6922"/>
            </a:xfrm>
            <a:custGeom>
              <a:avLst/>
              <a:gdLst/>
              <a:ahLst/>
              <a:cxnLst/>
              <a:rect l="l" t="t" r="r" b="b"/>
              <a:pathLst>
                <a:path w="153" h="244" extrusionOk="0">
                  <a:moveTo>
                    <a:pt x="152" y="61"/>
                  </a:moveTo>
                  <a:cubicBezTo>
                    <a:pt x="122" y="31"/>
                    <a:pt x="91" y="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lnTo>
                    <a:pt x="0" y="183"/>
                  </a:lnTo>
                  <a:cubicBezTo>
                    <a:pt x="31" y="213"/>
                    <a:pt x="91" y="213"/>
                    <a:pt x="152" y="244"/>
                  </a:cubicBezTo>
                  <a:lnTo>
                    <a:pt x="152" y="152"/>
                  </a:lnTo>
                  <a:cubicBezTo>
                    <a:pt x="152" y="122"/>
                    <a:pt x="152" y="92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164;p86">
              <a:extLst>
                <a:ext uri="{FF2B5EF4-FFF2-40B4-BE49-F238E27FC236}">
                  <a16:creationId xmlns:a16="http://schemas.microsoft.com/office/drawing/2014/main" id="{DB68525B-4B45-8DD4-2FE2-EB66E22EE2DE}"/>
                </a:ext>
              </a:extLst>
            </p:cNvPr>
            <p:cNvSpPr/>
            <p:nvPr/>
          </p:nvSpPr>
          <p:spPr>
            <a:xfrm>
              <a:off x="4297879" y="3918624"/>
              <a:ext cx="6042" cy="9532"/>
            </a:xfrm>
            <a:custGeom>
              <a:avLst/>
              <a:gdLst/>
              <a:ahLst/>
              <a:cxnLst/>
              <a:rect l="l" t="t" r="r" b="b"/>
              <a:pathLst>
                <a:path w="213" h="336" extrusionOk="0">
                  <a:moveTo>
                    <a:pt x="183" y="62"/>
                  </a:moveTo>
                  <a:cubicBezTo>
                    <a:pt x="152" y="31"/>
                    <a:pt x="122" y="1"/>
                    <a:pt x="61" y="1"/>
                  </a:cubicBezTo>
                  <a:cubicBezTo>
                    <a:pt x="31" y="1"/>
                    <a:pt x="0" y="62"/>
                    <a:pt x="0" y="92"/>
                  </a:cubicBezTo>
                  <a:cubicBezTo>
                    <a:pt x="31" y="153"/>
                    <a:pt x="61" y="244"/>
                    <a:pt x="61" y="335"/>
                  </a:cubicBezTo>
                  <a:cubicBezTo>
                    <a:pt x="122" y="274"/>
                    <a:pt x="152" y="244"/>
                    <a:pt x="183" y="183"/>
                  </a:cubicBezTo>
                  <a:cubicBezTo>
                    <a:pt x="213" y="153"/>
                    <a:pt x="213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165;p86">
              <a:extLst>
                <a:ext uri="{FF2B5EF4-FFF2-40B4-BE49-F238E27FC236}">
                  <a16:creationId xmlns:a16="http://schemas.microsoft.com/office/drawing/2014/main" id="{838D1E8E-C16E-6D1D-62D9-DC791D0C1463}"/>
                </a:ext>
              </a:extLst>
            </p:cNvPr>
            <p:cNvSpPr/>
            <p:nvPr/>
          </p:nvSpPr>
          <p:spPr>
            <a:xfrm>
              <a:off x="4299581" y="392812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166;p86">
              <a:extLst>
                <a:ext uri="{FF2B5EF4-FFF2-40B4-BE49-F238E27FC236}">
                  <a16:creationId xmlns:a16="http://schemas.microsoft.com/office/drawing/2014/main" id="{D9A04306-1668-4083-E466-5CA6EF763380}"/>
                </a:ext>
              </a:extLst>
            </p:cNvPr>
            <p:cNvSpPr/>
            <p:nvPr/>
          </p:nvSpPr>
          <p:spPr>
            <a:xfrm>
              <a:off x="6565362" y="129286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83" y="183"/>
                  </a:moveTo>
                  <a:cubicBezTo>
                    <a:pt x="214" y="152"/>
                    <a:pt x="183" y="61"/>
                    <a:pt x="122" y="31"/>
                  </a:cubicBezTo>
                  <a:cubicBezTo>
                    <a:pt x="92" y="0"/>
                    <a:pt x="31" y="31"/>
                    <a:pt x="31" y="61"/>
                  </a:cubicBezTo>
                  <a:cubicBezTo>
                    <a:pt x="1" y="122"/>
                    <a:pt x="1" y="213"/>
                    <a:pt x="62" y="243"/>
                  </a:cubicBezTo>
                  <a:cubicBezTo>
                    <a:pt x="122" y="243"/>
                    <a:pt x="153" y="213"/>
                    <a:pt x="183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167;p86">
              <a:extLst>
                <a:ext uri="{FF2B5EF4-FFF2-40B4-BE49-F238E27FC236}">
                  <a16:creationId xmlns:a16="http://schemas.microsoft.com/office/drawing/2014/main" id="{109F3CD7-7056-8394-1053-175AF19E69F6}"/>
                </a:ext>
              </a:extLst>
            </p:cNvPr>
            <p:cNvSpPr/>
            <p:nvPr/>
          </p:nvSpPr>
          <p:spPr>
            <a:xfrm>
              <a:off x="4972962" y="1162648"/>
              <a:ext cx="6042" cy="5192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122" y="183"/>
                  </a:moveTo>
                  <a:cubicBezTo>
                    <a:pt x="182" y="183"/>
                    <a:pt x="213" y="122"/>
                    <a:pt x="182" y="92"/>
                  </a:cubicBezTo>
                  <a:cubicBezTo>
                    <a:pt x="152" y="61"/>
                    <a:pt x="122" y="31"/>
                    <a:pt x="91" y="0"/>
                  </a:cubicBezTo>
                  <a:lnTo>
                    <a:pt x="30" y="0"/>
                  </a:lnTo>
                  <a:cubicBezTo>
                    <a:pt x="0" y="0"/>
                    <a:pt x="0" y="61"/>
                    <a:pt x="30" y="92"/>
                  </a:cubicBezTo>
                  <a:cubicBezTo>
                    <a:pt x="61" y="122"/>
                    <a:pt x="91" y="152"/>
                    <a:pt x="12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168;p86">
              <a:extLst>
                <a:ext uri="{FF2B5EF4-FFF2-40B4-BE49-F238E27FC236}">
                  <a16:creationId xmlns:a16="http://schemas.microsoft.com/office/drawing/2014/main" id="{E0DFA8C6-11CE-4E03-1F36-4B0422DFA6BC}"/>
                </a:ext>
              </a:extLst>
            </p:cNvPr>
            <p:cNvSpPr/>
            <p:nvPr/>
          </p:nvSpPr>
          <p:spPr>
            <a:xfrm>
              <a:off x="5893740" y="1257489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92" y="153"/>
                  </a:moveTo>
                  <a:cubicBezTo>
                    <a:pt x="122" y="153"/>
                    <a:pt x="153" y="123"/>
                    <a:pt x="153" y="123"/>
                  </a:cubicBezTo>
                  <a:cubicBezTo>
                    <a:pt x="153" y="62"/>
                    <a:pt x="122" y="1"/>
                    <a:pt x="92" y="1"/>
                  </a:cubicBez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61" y="183"/>
                    <a:pt x="9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169;p86">
              <a:extLst>
                <a:ext uri="{FF2B5EF4-FFF2-40B4-BE49-F238E27FC236}">
                  <a16:creationId xmlns:a16="http://schemas.microsoft.com/office/drawing/2014/main" id="{D9A8EA72-03A1-A064-8A53-FBC2919EEA03}"/>
                </a:ext>
              </a:extLst>
            </p:cNvPr>
            <p:cNvSpPr/>
            <p:nvPr/>
          </p:nvSpPr>
          <p:spPr>
            <a:xfrm>
              <a:off x="7663789" y="3905687"/>
              <a:ext cx="6042" cy="7802"/>
            </a:xfrm>
            <a:custGeom>
              <a:avLst/>
              <a:gdLst/>
              <a:ahLst/>
              <a:cxnLst/>
              <a:rect l="l" t="t" r="r" b="b"/>
              <a:pathLst>
                <a:path w="213" h="275" extrusionOk="0">
                  <a:moveTo>
                    <a:pt x="61" y="31"/>
                  </a:moveTo>
                  <a:cubicBezTo>
                    <a:pt x="30" y="31"/>
                    <a:pt x="30" y="92"/>
                    <a:pt x="0" y="153"/>
                  </a:cubicBezTo>
                  <a:cubicBezTo>
                    <a:pt x="30" y="183"/>
                    <a:pt x="61" y="214"/>
                    <a:pt x="91" y="244"/>
                  </a:cubicBezTo>
                  <a:cubicBezTo>
                    <a:pt x="122" y="274"/>
                    <a:pt x="182" y="244"/>
                    <a:pt x="182" y="183"/>
                  </a:cubicBezTo>
                  <a:cubicBezTo>
                    <a:pt x="213" y="153"/>
                    <a:pt x="213" y="122"/>
                    <a:pt x="182" y="92"/>
                  </a:cubicBezTo>
                  <a:cubicBezTo>
                    <a:pt x="182" y="31"/>
                    <a:pt x="12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170;p86">
              <a:extLst>
                <a:ext uri="{FF2B5EF4-FFF2-40B4-BE49-F238E27FC236}">
                  <a16:creationId xmlns:a16="http://schemas.microsoft.com/office/drawing/2014/main" id="{3FA0C63E-47D7-2F11-548A-791DC4332D01}"/>
                </a:ext>
              </a:extLst>
            </p:cNvPr>
            <p:cNvSpPr/>
            <p:nvPr/>
          </p:nvSpPr>
          <p:spPr>
            <a:xfrm>
              <a:off x="4267723" y="4032571"/>
              <a:ext cx="5897" cy="7552"/>
            </a:xfrm>
            <a:custGeom>
              <a:avLst/>
              <a:gdLst/>
              <a:ahLst/>
              <a:cxnLst/>
              <a:rect l="l" t="t" r="r" b="b"/>
              <a:pathLst>
                <a:path w="214" h="274" extrusionOk="0">
                  <a:moveTo>
                    <a:pt x="62" y="61"/>
                  </a:moveTo>
                  <a:cubicBezTo>
                    <a:pt x="1" y="92"/>
                    <a:pt x="1" y="183"/>
                    <a:pt x="62" y="213"/>
                  </a:cubicBezTo>
                  <a:cubicBezTo>
                    <a:pt x="123" y="244"/>
                    <a:pt x="153" y="244"/>
                    <a:pt x="214" y="274"/>
                  </a:cubicBezTo>
                  <a:lnTo>
                    <a:pt x="214" y="0"/>
                  </a:lnTo>
                  <a:cubicBezTo>
                    <a:pt x="153" y="0"/>
                    <a:pt x="123" y="3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171;p86">
              <a:extLst>
                <a:ext uri="{FF2B5EF4-FFF2-40B4-BE49-F238E27FC236}">
                  <a16:creationId xmlns:a16="http://schemas.microsoft.com/office/drawing/2014/main" id="{40382154-B7E5-0D81-BBFE-305F61C0B475}"/>
                </a:ext>
              </a:extLst>
            </p:cNvPr>
            <p:cNvSpPr/>
            <p:nvPr/>
          </p:nvSpPr>
          <p:spPr>
            <a:xfrm>
              <a:off x="7805159" y="3290001"/>
              <a:ext cx="11261" cy="6922"/>
            </a:xfrm>
            <a:custGeom>
              <a:avLst/>
              <a:gdLst/>
              <a:ahLst/>
              <a:cxnLst/>
              <a:rect l="l" t="t" r="r" b="b"/>
              <a:pathLst>
                <a:path w="397" h="244" extrusionOk="0">
                  <a:moveTo>
                    <a:pt x="396" y="213"/>
                  </a:moveTo>
                  <a:cubicBezTo>
                    <a:pt x="335" y="31"/>
                    <a:pt x="274" y="0"/>
                    <a:pt x="92" y="61"/>
                  </a:cubicBezTo>
                  <a:cubicBezTo>
                    <a:pt x="62" y="61"/>
                    <a:pt x="31" y="92"/>
                    <a:pt x="1" y="92"/>
                  </a:cubicBezTo>
                  <a:cubicBezTo>
                    <a:pt x="153" y="122"/>
                    <a:pt x="274" y="183"/>
                    <a:pt x="396" y="244"/>
                  </a:cubicBezTo>
                  <a:cubicBezTo>
                    <a:pt x="396" y="244"/>
                    <a:pt x="396" y="244"/>
                    <a:pt x="396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172;p86">
              <a:extLst>
                <a:ext uri="{FF2B5EF4-FFF2-40B4-BE49-F238E27FC236}">
                  <a16:creationId xmlns:a16="http://schemas.microsoft.com/office/drawing/2014/main" id="{E4ABD442-CCBF-89BD-C47F-36C17BD20D7A}"/>
                </a:ext>
              </a:extLst>
            </p:cNvPr>
            <p:cNvSpPr/>
            <p:nvPr/>
          </p:nvSpPr>
          <p:spPr>
            <a:xfrm>
              <a:off x="7804308" y="32934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173;p86">
              <a:extLst>
                <a:ext uri="{FF2B5EF4-FFF2-40B4-BE49-F238E27FC236}">
                  <a16:creationId xmlns:a16="http://schemas.microsoft.com/office/drawing/2014/main" id="{804A9084-8376-C278-2FCE-9F6C8D777A39}"/>
                </a:ext>
              </a:extLst>
            </p:cNvPr>
            <p:cNvSpPr/>
            <p:nvPr/>
          </p:nvSpPr>
          <p:spPr>
            <a:xfrm>
              <a:off x="4105594" y="1633477"/>
              <a:ext cx="5219" cy="4341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31" y="122"/>
                  </a:moveTo>
                  <a:cubicBezTo>
                    <a:pt x="31" y="122"/>
                    <a:pt x="62" y="152"/>
                    <a:pt x="92" y="152"/>
                  </a:cubicBezTo>
                  <a:cubicBezTo>
                    <a:pt x="123" y="152"/>
                    <a:pt x="183" y="122"/>
                    <a:pt x="183" y="92"/>
                  </a:cubicBezTo>
                  <a:cubicBezTo>
                    <a:pt x="183" y="31"/>
                    <a:pt x="123" y="0"/>
                    <a:pt x="92" y="0"/>
                  </a:cubicBezTo>
                  <a:cubicBezTo>
                    <a:pt x="31" y="31"/>
                    <a:pt x="1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174;p86">
              <a:extLst>
                <a:ext uri="{FF2B5EF4-FFF2-40B4-BE49-F238E27FC236}">
                  <a16:creationId xmlns:a16="http://schemas.microsoft.com/office/drawing/2014/main" id="{DC0D3E42-1FA7-3282-C31C-DA8D356A488C}"/>
                </a:ext>
              </a:extLst>
            </p:cNvPr>
            <p:cNvSpPr/>
            <p:nvPr/>
          </p:nvSpPr>
          <p:spPr>
            <a:xfrm>
              <a:off x="5184166" y="2647562"/>
              <a:ext cx="5219" cy="522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31" y="92"/>
                  </a:moveTo>
                  <a:cubicBezTo>
                    <a:pt x="1" y="122"/>
                    <a:pt x="1" y="153"/>
                    <a:pt x="31" y="183"/>
                  </a:cubicBezTo>
                  <a:lnTo>
                    <a:pt x="92" y="183"/>
                  </a:lnTo>
                  <a:cubicBezTo>
                    <a:pt x="123" y="153"/>
                    <a:pt x="153" y="122"/>
                    <a:pt x="183" y="92"/>
                  </a:cubicBezTo>
                  <a:lnTo>
                    <a:pt x="123" y="1"/>
                  </a:lnTo>
                  <a:cubicBezTo>
                    <a:pt x="92" y="31"/>
                    <a:pt x="62" y="61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175;p86">
              <a:extLst>
                <a:ext uri="{FF2B5EF4-FFF2-40B4-BE49-F238E27FC236}">
                  <a16:creationId xmlns:a16="http://schemas.microsoft.com/office/drawing/2014/main" id="{909BD7B2-EFEF-D076-AFBD-6EE96AD5D09E}"/>
                </a:ext>
              </a:extLst>
            </p:cNvPr>
            <p:cNvSpPr/>
            <p:nvPr/>
          </p:nvSpPr>
          <p:spPr>
            <a:xfrm>
              <a:off x="7418916" y="2661350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3" y="62"/>
                  </a:moveTo>
                  <a:cubicBezTo>
                    <a:pt x="153" y="62"/>
                    <a:pt x="122" y="1"/>
                    <a:pt x="92" y="1"/>
                  </a:cubicBezTo>
                  <a:cubicBezTo>
                    <a:pt x="92" y="1"/>
                    <a:pt x="1" y="62"/>
                    <a:pt x="1" y="123"/>
                  </a:cubicBezTo>
                  <a:cubicBezTo>
                    <a:pt x="1" y="183"/>
                    <a:pt x="31" y="153"/>
                    <a:pt x="31" y="183"/>
                  </a:cubicBezTo>
                  <a:cubicBezTo>
                    <a:pt x="61" y="183"/>
                    <a:pt x="92" y="183"/>
                    <a:pt x="92" y="153"/>
                  </a:cubicBezTo>
                  <a:cubicBezTo>
                    <a:pt x="122" y="123"/>
                    <a:pt x="122" y="92"/>
                    <a:pt x="15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176;p86">
              <a:extLst>
                <a:ext uri="{FF2B5EF4-FFF2-40B4-BE49-F238E27FC236}">
                  <a16:creationId xmlns:a16="http://schemas.microsoft.com/office/drawing/2014/main" id="{9B035364-59BC-F339-3ACA-5764402AEEBE}"/>
                </a:ext>
              </a:extLst>
            </p:cNvPr>
            <p:cNvSpPr/>
            <p:nvPr/>
          </p:nvSpPr>
          <p:spPr>
            <a:xfrm>
              <a:off x="4226315" y="270535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122" y="91"/>
                  </a:moveTo>
                  <a:lnTo>
                    <a:pt x="31" y="0"/>
                  </a:lnTo>
                  <a:cubicBezTo>
                    <a:pt x="31" y="61"/>
                    <a:pt x="0" y="91"/>
                    <a:pt x="0" y="122"/>
                  </a:cubicBezTo>
                  <a:cubicBezTo>
                    <a:pt x="0" y="122"/>
                    <a:pt x="31" y="152"/>
                    <a:pt x="61" y="152"/>
                  </a:cubicBezTo>
                  <a:cubicBezTo>
                    <a:pt x="61" y="152"/>
                    <a:pt x="122" y="152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177;p86">
              <a:extLst>
                <a:ext uri="{FF2B5EF4-FFF2-40B4-BE49-F238E27FC236}">
                  <a16:creationId xmlns:a16="http://schemas.microsoft.com/office/drawing/2014/main" id="{DB72DD40-5489-B432-B1B3-24FF0743108A}"/>
                </a:ext>
              </a:extLst>
            </p:cNvPr>
            <p:cNvSpPr/>
            <p:nvPr/>
          </p:nvSpPr>
          <p:spPr>
            <a:xfrm>
              <a:off x="4190093" y="2709664"/>
              <a:ext cx="4340" cy="604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92" y="183"/>
                  </a:moveTo>
                  <a:cubicBezTo>
                    <a:pt x="122" y="183"/>
                    <a:pt x="122" y="122"/>
                    <a:pt x="153" y="91"/>
                  </a:cubicBezTo>
                  <a:lnTo>
                    <a:pt x="62" y="0"/>
                  </a:lnTo>
                  <a:cubicBezTo>
                    <a:pt x="62" y="31"/>
                    <a:pt x="1" y="61"/>
                    <a:pt x="1" y="91"/>
                  </a:cubicBezTo>
                  <a:cubicBezTo>
                    <a:pt x="1" y="122"/>
                    <a:pt x="62" y="213"/>
                    <a:pt x="9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178;p86">
              <a:extLst>
                <a:ext uri="{FF2B5EF4-FFF2-40B4-BE49-F238E27FC236}">
                  <a16:creationId xmlns:a16="http://schemas.microsoft.com/office/drawing/2014/main" id="{D1F907FC-89F7-4F20-04E9-D6DFD1759ED7}"/>
                </a:ext>
              </a:extLst>
            </p:cNvPr>
            <p:cNvSpPr/>
            <p:nvPr/>
          </p:nvSpPr>
          <p:spPr>
            <a:xfrm>
              <a:off x="4244411" y="273465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179;p86">
              <a:extLst>
                <a:ext uri="{FF2B5EF4-FFF2-40B4-BE49-F238E27FC236}">
                  <a16:creationId xmlns:a16="http://schemas.microsoft.com/office/drawing/2014/main" id="{EE6BDA21-00F3-CC96-5FC4-16C8AFCD21E6}"/>
                </a:ext>
              </a:extLst>
            </p:cNvPr>
            <p:cNvSpPr/>
            <p:nvPr/>
          </p:nvSpPr>
          <p:spPr>
            <a:xfrm>
              <a:off x="4244411" y="2734658"/>
              <a:ext cx="5219" cy="5192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153" y="122"/>
                  </a:moveTo>
                  <a:cubicBezTo>
                    <a:pt x="153" y="122"/>
                    <a:pt x="183" y="92"/>
                    <a:pt x="183" y="61"/>
                  </a:cubicBezTo>
                  <a:cubicBezTo>
                    <a:pt x="183" y="31"/>
                    <a:pt x="183" y="1"/>
                    <a:pt x="122" y="1"/>
                  </a:cubicBezTo>
                  <a:cubicBezTo>
                    <a:pt x="92" y="1"/>
                    <a:pt x="31" y="1"/>
                    <a:pt x="1" y="1"/>
                  </a:cubicBezTo>
                  <a:cubicBezTo>
                    <a:pt x="1" y="31"/>
                    <a:pt x="31" y="61"/>
                    <a:pt x="31" y="92"/>
                  </a:cubicBezTo>
                  <a:cubicBezTo>
                    <a:pt x="61" y="153"/>
                    <a:pt x="122" y="183"/>
                    <a:pt x="15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180;p86">
              <a:extLst>
                <a:ext uri="{FF2B5EF4-FFF2-40B4-BE49-F238E27FC236}">
                  <a16:creationId xmlns:a16="http://schemas.microsoft.com/office/drawing/2014/main" id="{95187B03-8310-A567-B431-24B15FD9E2D6}"/>
                </a:ext>
              </a:extLst>
            </p:cNvPr>
            <p:cNvSpPr/>
            <p:nvPr/>
          </p:nvSpPr>
          <p:spPr>
            <a:xfrm>
              <a:off x="4748794" y="165415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2" y="123"/>
                  </a:moveTo>
                  <a:cubicBezTo>
                    <a:pt x="152" y="62"/>
                    <a:pt x="152" y="31"/>
                    <a:pt x="122" y="1"/>
                  </a:cubicBezTo>
                  <a:cubicBezTo>
                    <a:pt x="91" y="1"/>
                    <a:pt x="61" y="31"/>
                    <a:pt x="31" y="62"/>
                  </a:cubicBezTo>
                  <a:cubicBezTo>
                    <a:pt x="0" y="92"/>
                    <a:pt x="31" y="123"/>
                    <a:pt x="61" y="153"/>
                  </a:cubicBezTo>
                  <a:cubicBezTo>
                    <a:pt x="91" y="183"/>
                    <a:pt x="152" y="153"/>
                    <a:pt x="15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181;p86">
              <a:extLst>
                <a:ext uri="{FF2B5EF4-FFF2-40B4-BE49-F238E27FC236}">
                  <a16:creationId xmlns:a16="http://schemas.microsoft.com/office/drawing/2014/main" id="{D4A2AEE1-D32E-1DD6-6966-A333766E89EC}"/>
                </a:ext>
              </a:extLst>
            </p:cNvPr>
            <p:cNvSpPr/>
            <p:nvPr/>
          </p:nvSpPr>
          <p:spPr>
            <a:xfrm>
              <a:off x="4103892" y="2746744"/>
              <a:ext cx="5191" cy="604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0" y="91"/>
                  </a:moveTo>
                  <a:cubicBezTo>
                    <a:pt x="0" y="122"/>
                    <a:pt x="0" y="183"/>
                    <a:pt x="61" y="183"/>
                  </a:cubicBezTo>
                  <a:cubicBezTo>
                    <a:pt x="91" y="213"/>
                    <a:pt x="152" y="183"/>
                    <a:pt x="183" y="152"/>
                  </a:cubicBezTo>
                  <a:cubicBezTo>
                    <a:pt x="183" y="122"/>
                    <a:pt x="152" y="61"/>
                    <a:pt x="122" y="31"/>
                  </a:cubicBezTo>
                  <a:cubicBezTo>
                    <a:pt x="91" y="0"/>
                    <a:pt x="31" y="31"/>
                    <a:pt x="0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182;p86">
              <a:extLst>
                <a:ext uri="{FF2B5EF4-FFF2-40B4-BE49-F238E27FC236}">
                  <a16:creationId xmlns:a16="http://schemas.microsoft.com/office/drawing/2014/main" id="{CD51DD84-01F9-FC15-52A8-8596A20F79BF}"/>
                </a:ext>
              </a:extLst>
            </p:cNvPr>
            <p:cNvSpPr/>
            <p:nvPr/>
          </p:nvSpPr>
          <p:spPr>
            <a:xfrm>
              <a:off x="4466848" y="289591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31"/>
                  </a:moveTo>
                  <a:cubicBezTo>
                    <a:pt x="1" y="61"/>
                    <a:pt x="31" y="122"/>
                    <a:pt x="92" y="122"/>
                  </a:cubicBezTo>
                  <a:cubicBezTo>
                    <a:pt x="92" y="122"/>
                    <a:pt x="122" y="92"/>
                    <a:pt x="153" y="92"/>
                  </a:cubicBezTo>
                  <a:cubicBezTo>
                    <a:pt x="153" y="61"/>
                    <a:pt x="153" y="1"/>
                    <a:pt x="62" y="1"/>
                  </a:cubicBezTo>
                  <a:cubicBezTo>
                    <a:pt x="1" y="1"/>
                    <a:pt x="31" y="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183;p86">
              <a:extLst>
                <a:ext uri="{FF2B5EF4-FFF2-40B4-BE49-F238E27FC236}">
                  <a16:creationId xmlns:a16="http://schemas.microsoft.com/office/drawing/2014/main" id="{B715B786-0A60-ED49-FCFA-CD481225EB8C}"/>
                </a:ext>
              </a:extLst>
            </p:cNvPr>
            <p:cNvSpPr/>
            <p:nvPr/>
          </p:nvSpPr>
          <p:spPr>
            <a:xfrm>
              <a:off x="4427194" y="1661081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61"/>
                  </a:moveTo>
                  <a:cubicBezTo>
                    <a:pt x="122" y="0"/>
                    <a:pt x="61" y="0"/>
                    <a:pt x="31" y="61"/>
                  </a:cubicBezTo>
                  <a:lnTo>
                    <a:pt x="1" y="91"/>
                  </a:lnTo>
                  <a:lnTo>
                    <a:pt x="92" y="152"/>
                  </a:lnTo>
                  <a:cubicBezTo>
                    <a:pt x="122" y="122"/>
                    <a:pt x="153" y="9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184;p86">
              <a:extLst>
                <a:ext uri="{FF2B5EF4-FFF2-40B4-BE49-F238E27FC236}">
                  <a16:creationId xmlns:a16="http://schemas.microsoft.com/office/drawing/2014/main" id="{CF3BD166-2BF7-F5F5-F040-B6F059ED6ED0}"/>
                </a:ext>
              </a:extLst>
            </p:cNvPr>
            <p:cNvSpPr/>
            <p:nvPr/>
          </p:nvSpPr>
          <p:spPr>
            <a:xfrm>
              <a:off x="7353393" y="292178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61"/>
                    <a:pt x="92" y="31"/>
                    <a:pt x="92" y="0"/>
                  </a:cubicBezTo>
                  <a:lnTo>
                    <a:pt x="1" y="92"/>
                  </a:lnTo>
                  <a:cubicBezTo>
                    <a:pt x="31" y="92"/>
                    <a:pt x="61" y="122"/>
                    <a:pt x="92" y="152"/>
                  </a:cubicBezTo>
                  <a:cubicBezTo>
                    <a:pt x="122" y="152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185;p86">
              <a:extLst>
                <a:ext uri="{FF2B5EF4-FFF2-40B4-BE49-F238E27FC236}">
                  <a16:creationId xmlns:a16="http://schemas.microsoft.com/office/drawing/2014/main" id="{B4E557D5-4B0F-A7A7-404D-41F0E7BE2B70}"/>
                </a:ext>
              </a:extLst>
            </p:cNvPr>
            <p:cNvSpPr/>
            <p:nvPr/>
          </p:nvSpPr>
          <p:spPr>
            <a:xfrm>
              <a:off x="6881800" y="293214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30" y="0"/>
                  </a:moveTo>
                  <a:cubicBezTo>
                    <a:pt x="0" y="61"/>
                    <a:pt x="0" y="152"/>
                    <a:pt x="61" y="15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61"/>
                    <a:pt x="91" y="31"/>
                    <a:pt x="91" y="0"/>
                  </a:cubicBezTo>
                  <a:cubicBezTo>
                    <a:pt x="91" y="0"/>
                    <a:pt x="61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186;p86">
              <a:extLst>
                <a:ext uri="{FF2B5EF4-FFF2-40B4-BE49-F238E27FC236}">
                  <a16:creationId xmlns:a16="http://schemas.microsoft.com/office/drawing/2014/main" id="{FE2532D2-5500-3A53-3CC8-C286968D52A6}"/>
                </a:ext>
              </a:extLst>
            </p:cNvPr>
            <p:cNvSpPr/>
            <p:nvPr/>
          </p:nvSpPr>
          <p:spPr>
            <a:xfrm>
              <a:off x="7355974" y="3020089"/>
              <a:ext cx="5219" cy="6071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183" y="61"/>
                  </a:moveTo>
                  <a:cubicBezTo>
                    <a:pt x="183" y="31"/>
                    <a:pt x="122" y="1"/>
                    <a:pt x="62" y="31"/>
                  </a:cubicBezTo>
                  <a:cubicBezTo>
                    <a:pt x="31" y="31"/>
                    <a:pt x="1" y="92"/>
                    <a:pt x="31" y="122"/>
                  </a:cubicBezTo>
                  <a:cubicBezTo>
                    <a:pt x="62" y="183"/>
                    <a:pt x="92" y="183"/>
                    <a:pt x="122" y="183"/>
                  </a:cubicBezTo>
                  <a:cubicBezTo>
                    <a:pt x="153" y="213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187;p86">
              <a:extLst>
                <a:ext uri="{FF2B5EF4-FFF2-40B4-BE49-F238E27FC236}">
                  <a16:creationId xmlns:a16="http://schemas.microsoft.com/office/drawing/2014/main" id="{685DC651-2D4F-6121-3978-B27F119BCF25}"/>
                </a:ext>
              </a:extLst>
            </p:cNvPr>
            <p:cNvSpPr/>
            <p:nvPr/>
          </p:nvSpPr>
          <p:spPr>
            <a:xfrm>
              <a:off x="7486168" y="3162365"/>
              <a:ext cx="5191" cy="5220"/>
            </a:xfrm>
            <a:custGeom>
              <a:avLst/>
              <a:gdLst/>
              <a:ahLst/>
              <a:cxnLst/>
              <a:rect l="l" t="t" r="r" b="b"/>
              <a:pathLst>
                <a:path w="183" h="184" extrusionOk="0">
                  <a:moveTo>
                    <a:pt x="183" y="92"/>
                  </a:moveTo>
                  <a:cubicBezTo>
                    <a:pt x="183" y="62"/>
                    <a:pt x="152" y="62"/>
                    <a:pt x="122" y="31"/>
                  </a:cubicBezTo>
                  <a:cubicBezTo>
                    <a:pt x="92" y="1"/>
                    <a:pt x="31" y="62"/>
                    <a:pt x="31" y="92"/>
                  </a:cubicBezTo>
                  <a:cubicBezTo>
                    <a:pt x="0" y="122"/>
                    <a:pt x="31" y="153"/>
                    <a:pt x="61" y="183"/>
                  </a:cubicBezTo>
                  <a:cubicBezTo>
                    <a:pt x="122" y="183"/>
                    <a:pt x="183" y="153"/>
                    <a:pt x="18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188;p86">
              <a:extLst>
                <a:ext uri="{FF2B5EF4-FFF2-40B4-BE49-F238E27FC236}">
                  <a16:creationId xmlns:a16="http://schemas.microsoft.com/office/drawing/2014/main" id="{D9429E6F-998E-93E8-C056-D88C75FFCE70}"/>
                </a:ext>
              </a:extLst>
            </p:cNvPr>
            <p:cNvSpPr/>
            <p:nvPr/>
          </p:nvSpPr>
          <p:spPr>
            <a:xfrm>
              <a:off x="5211765" y="1452391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31" y="122"/>
                  </a:moveTo>
                  <a:lnTo>
                    <a:pt x="122" y="31"/>
                  </a:lnTo>
                  <a:cubicBezTo>
                    <a:pt x="122" y="31"/>
                    <a:pt x="122" y="0"/>
                    <a:pt x="92" y="0"/>
                  </a:cubicBezTo>
                  <a:cubicBezTo>
                    <a:pt x="61" y="0"/>
                    <a:pt x="31" y="31"/>
                    <a:pt x="1" y="61"/>
                  </a:cubicBezTo>
                  <a:cubicBezTo>
                    <a:pt x="1" y="61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189;p86">
              <a:extLst>
                <a:ext uri="{FF2B5EF4-FFF2-40B4-BE49-F238E27FC236}">
                  <a16:creationId xmlns:a16="http://schemas.microsoft.com/office/drawing/2014/main" id="{26EA2CC5-6121-D54C-055A-9BABA49D04B9}"/>
                </a:ext>
              </a:extLst>
            </p:cNvPr>
            <p:cNvSpPr/>
            <p:nvPr/>
          </p:nvSpPr>
          <p:spPr>
            <a:xfrm>
              <a:off x="7395628" y="3268440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" y="92"/>
                  </a:moveTo>
                  <a:cubicBezTo>
                    <a:pt x="1" y="122"/>
                    <a:pt x="62" y="152"/>
                    <a:pt x="62" y="183"/>
                  </a:cubicBezTo>
                  <a:cubicBezTo>
                    <a:pt x="92" y="213"/>
                    <a:pt x="214" y="122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62" y="0"/>
                    <a:pt x="1" y="3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190;p86">
              <a:extLst>
                <a:ext uri="{FF2B5EF4-FFF2-40B4-BE49-F238E27FC236}">
                  <a16:creationId xmlns:a16="http://schemas.microsoft.com/office/drawing/2014/main" id="{9FED200E-1DDB-632D-0D76-A3707A85E15F}"/>
                </a:ext>
              </a:extLst>
            </p:cNvPr>
            <p:cNvSpPr/>
            <p:nvPr/>
          </p:nvSpPr>
          <p:spPr>
            <a:xfrm>
              <a:off x="7817242" y="3298626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83" y="61"/>
                  </a:moveTo>
                  <a:cubicBezTo>
                    <a:pt x="183" y="61"/>
                    <a:pt x="152" y="31"/>
                    <a:pt x="152" y="31"/>
                  </a:cubicBezTo>
                  <a:lnTo>
                    <a:pt x="0" y="0"/>
                  </a:lnTo>
                  <a:cubicBezTo>
                    <a:pt x="31" y="31"/>
                    <a:pt x="61" y="61"/>
                    <a:pt x="92" y="122"/>
                  </a:cubicBezTo>
                  <a:cubicBezTo>
                    <a:pt x="152" y="152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191;p86">
              <a:extLst>
                <a:ext uri="{FF2B5EF4-FFF2-40B4-BE49-F238E27FC236}">
                  <a16:creationId xmlns:a16="http://schemas.microsoft.com/office/drawing/2014/main" id="{EB27FD07-834C-EF02-DE20-7B53824C3E7A}"/>
                </a:ext>
              </a:extLst>
            </p:cNvPr>
            <p:cNvSpPr/>
            <p:nvPr/>
          </p:nvSpPr>
          <p:spPr>
            <a:xfrm>
              <a:off x="7817242" y="3297746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192;p86">
              <a:extLst>
                <a:ext uri="{FF2B5EF4-FFF2-40B4-BE49-F238E27FC236}">
                  <a16:creationId xmlns:a16="http://schemas.microsoft.com/office/drawing/2014/main" id="{E8A73C58-8BC6-25EF-574D-5AB0691BA2E7}"/>
                </a:ext>
              </a:extLst>
            </p:cNvPr>
            <p:cNvSpPr/>
            <p:nvPr/>
          </p:nvSpPr>
          <p:spPr>
            <a:xfrm>
              <a:off x="7618093" y="3420219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193;p86">
              <a:extLst>
                <a:ext uri="{FF2B5EF4-FFF2-40B4-BE49-F238E27FC236}">
                  <a16:creationId xmlns:a16="http://schemas.microsoft.com/office/drawing/2014/main" id="{ECAE05F4-BEC8-E673-7FC5-D4B89DEE70B2}"/>
                </a:ext>
              </a:extLst>
            </p:cNvPr>
            <p:cNvSpPr/>
            <p:nvPr/>
          </p:nvSpPr>
          <p:spPr>
            <a:xfrm>
              <a:off x="7618944" y="3415907"/>
              <a:ext cx="5191" cy="3461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52" y="0"/>
                  </a:moveTo>
                  <a:lnTo>
                    <a:pt x="122" y="0"/>
                  </a:lnTo>
                  <a:lnTo>
                    <a:pt x="0" y="122"/>
                  </a:lnTo>
                  <a:cubicBezTo>
                    <a:pt x="61" y="122"/>
                    <a:pt x="122" y="91"/>
                    <a:pt x="152" y="91"/>
                  </a:cubicBezTo>
                  <a:cubicBezTo>
                    <a:pt x="183" y="61"/>
                    <a:pt x="183" y="31"/>
                    <a:pt x="15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194;p86">
              <a:extLst>
                <a:ext uri="{FF2B5EF4-FFF2-40B4-BE49-F238E27FC236}">
                  <a16:creationId xmlns:a16="http://schemas.microsoft.com/office/drawing/2014/main" id="{090C9B96-39CA-FC44-0113-0D203F86637E}"/>
                </a:ext>
              </a:extLst>
            </p:cNvPr>
            <p:cNvSpPr/>
            <p:nvPr/>
          </p:nvSpPr>
          <p:spPr>
            <a:xfrm>
              <a:off x="7181814" y="3584907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53" y="1"/>
                  </a:moveTo>
                  <a:cubicBezTo>
                    <a:pt x="31" y="31"/>
                    <a:pt x="1" y="122"/>
                    <a:pt x="92" y="213"/>
                  </a:cubicBezTo>
                  <a:cubicBezTo>
                    <a:pt x="122" y="244"/>
                    <a:pt x="153" y="244"/>
                    <a:pt x="214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195;p86">
              <a:extLst>
                <a:ext uri="{FF2B5EF4-FFF2-40B4-BE49-F238E27FC236}">
                  <a16:creationId xmlns:a16="http://schemas.microsoft.com/office/drawing/2014/main" id="{76447093-63AB-3E2D-8E82-44F0CAFDFBFB}"/>
                </a:ext>
              </a:extLst>
            </p:cNvPr>
            <p:cNvSpPr/>
            <p:nvPr/>
          </p:nvSpPr>
          <p:spPr>
            <a:xfrm>
              <a:off x="5241094" y="1248013"/>
              <a:ext cx="3461" cy="5220"/>
            </a:xfrm>
            <a:custGeom>
              <a:avLst/>
              <a:gdLst/>
              <a:ahLst/>
              <a:cxnLst/>
              <a:rect l="l" t="t" r="r" b="b"/>
              <a:pathLst>
                <a:path w="122" h="184" extrusionOk="0">
                  <a:moveTo>
                    <a:pt x="122" y="92"/>
                  </a:moveTo>
                  <a:cubicBezTo>
                    <a:pt x="122" y="61"/>
                    <a:pt x="91" y="31"/>
                    <a:pt x="61" y="1"/>
                  </a:cubicBezTo>
                  <a:cubicBezTo>
                    <a:pt x="61" y="31"/>
                    <a:pt x="0" y="61"/>
                    <a:pt x="0" y="92"/>
                  </a:cubicBezTo>
                  <a:cubicBezTo>
                    <a:pt x="0" y="122"/>
                    <a:pt x="30" y="153"/>
                    <a:pt x="61" y="183"/>
                  </a:cubicBezTo>
                  <a:cubicBezTo>
                    <a:pt x="91" y="153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196;p86">
              <a:extLst>
                <a:ext uri="{FF2B5EF4-FFF2-40B4-BE49-F238E27FC236}">
                  <a16:creationId xmlns:a16="http://schemas.microsoft.com/office/drawing/2014/main" id="{599F269A-872D-CFA8-A3AE-801B8F7C36A3}"/>
                </a:ext>
              </a:extLst>
            </p:cNvPr>
            <p:cNvSpPr/>
            <p:nvPr/>
          </p:nvSpPr>
          <p:spPr>
            <a:xfrm>
              <a:off x="5967035" y="1248893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0"/>
                  </a:moveTo>
                  <a:cubicBezTo>
                    <a:pt x="152" y="30"/>
                    <a:pt x="91" y="0"/>
                    <a:pt x="61" y="30"/>
                  </a:cubicBezTo>
                  <a:cubicBezTo>
                    <a:pt x="0" y="30"/>
                    <a:pt x="0" y="61"/>
                    <a:pt x="0" y="122"/>
                  </a:cubicBezTo>
                  <a:cubicBezTo>
                    <a:pt x="31" y="152"/>
                    <a:pt x="61" y="213"/>
                    <a:pt x="91" y="274"/>
                  </a:cubicBezTo>
                  <a:lnTo>
                    <a:pt x="243" y="274"/>
                  </a:lnTo>
                  <a:cubicBezTo>
                    <a:pt x="213" y="182"/>
                    <a:pt x="213" y="91"/>
                    <a:pt x="18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197;p86">
              <a:extLst>
                <a:ext uri="{FF2B5EF4-FFF2-40B4-BE49-F238E27FC236}">
                  <a16:creationId xmlns:a16="http://schemas.microsoft.com/office/drawing/2014/main" id="{375B8F2D-B57B-5094-EC98-744DAD2CFD60}"/>
                </a:ext>
              </a:extLst>
            </p:cNvPr>
            <p:cNvSpPr/>
            <p:nvPr/>
          </p:nvSpPr>
          <p:spPr>
            <a:xfrm>
              <a:off x="4255616" y="1486889"/>
              <a:ext cx="5219" cy="6043"/>
            </a:xfrm>
            <a:custGeom>
              <a:avLst/>
              <a:gdLst/>
              <a:ahLst/>
              <a:cxnLst/>
              <a:rect l="l" t="t" r="r" b="b"/>
              <a:pathLst>
                <a:path w="184" h="213" extrusionOk="0">
                  <a:moveTo>
                    <a:pt x="9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22"/>
                    <a:pt x="31" y="152"/>
                    <a:pt x="31" y="183"/>
                  </a:cubicBezTo>
                  <a:cubicBezTo>
                    <a:pt x="92" y="213"/>
                    <a:pt x="183" y="152"/>
                    <a:pt x="153" y="91"/>
                  </a:cubicBezTo>
                  <a:cubicBezTo>
                    <a:pt x="153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198;p86">
              <a:extLst>
                <a:ext uri="{FF2B5EF4-FFF2-40B4-BE49-F238E27FC236}">
                  <a16:creationId xmlns:a16="http://schemas.microsoft.com/office/drawing/2014/main" id="{E161B370-73A1-9444-0C8B-248EB842074B}"/>
                </a:ext>
              </a:extLst>
            </p:cNvPr>
            <p:cNvSpPr/>
            <p:nvPr/>
          </p:nvSpPr>
          <p:spPr>
            <a:xfrm>
              <a:off x="6287755" y="1542069"/>
              <a:ext cx="4340" cy="5192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152" y="92"/>
                  </a:moveTo>
                  <a:lnTo>
                    <a:pt x="152" y="31"/>
                  </a:lnTo>
                  <a:cubicBezTo>
                    <a:pt x="152" y="31"/>
                    <a:pt x="122" y="1"/>
                    <a:pt x="122" y="1"/>
                  </a:cubicBezTo>
                  <a:cubicBezTo>
                    <a:pt x="92" y="1"/>
                    <a:pt x="61" y="31"/>
                    <a:pt x="31" y="61"/>
                  </a:cubicBezTo>
                  <a:cubicBezTo>
                    <a:pt x="0" y="122"/>
                    <a:pt x="31" y="153"/>
                    <a:pt x="61" y="153"/>
                  </a:cubicBezTo>
                  <a:cubicBezTo>
                    <a:pt x="92" y="183"/>
                    <a:pt x="122" y="122"/>
                    <a:pt x="15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199;p86">
              <a:extLst>
                <a:ext uri="{FF2B5EF4-FFF2-40B4-BE49-F238E27FC236}">
                  <a16:creationId xmlns:a16="http://schemas.microsoft.com/office/drawing/2014/main" id="{95B1F64D-AFC0-9DCB-E4A7-065065784077}"/>
                </a:ext>
              </a:extLst>
            </p:cNvPr>
            <p:cNvSpPr/>
            <p:nvPr/>
          </p:nvSpPr>
          <p:spPr>
            <a:xfrm>
              <a:off x="3368962" y="1836749"/>
              <a:ext cx="5043" cy="589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31"/>
                  </a:moveTo>
                  <a:cubicBezTo>
                    <a:pt x="31" y="31"/>
                    <a:pt x="31" y="61"/>
                    <a:pt x="0" y="61"/>
                  </a:cubicBezTo>
                  <a:cubicBezTo>
                    <a:pt x="0" y="153"/>
                    <a:pt x="61" y="213"/>
                    <a:pt x="122" y="183"/>
                  </a:cubicBezTo>
                  <a:cubicBezTo>
                    <a:pt x="183" y="183"/>
                    <a:pt x="152" y="183"/>
                    <a:pt x="152" y="153"/>
                  </a:cubicBezTo>
                  <a:cubicBezTo>
                    <a:pt x="183" y="122"/>
                    <a:pt x="9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200;p86">
              <a:extLst>
                <a:ext uri="{FF2B5EF4-FFF2-40B4-BE49-F238E27FC236}">
                  <a16:creationId xmlns:a16="http://schemas.microsoft.com/office/drawing/2014/main" id="{90B2D6A3-0C58-40C8-7835-00503FDAE294}"/>
                </a:ext>
              </a:extLst>
            </p:cNvPr>
            <p:cNvSpPr/>
            <p:nvPr/>
          </p:nvSpPr>
          <p:spPr>
            <a:xfrm>
              <a:off x="5576480" y="1789568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30" y="152"/>
                  </a:moveTo>
                  <a:cubicBezTo>
                    <a:pt x="30" y="152"/>
                    <a:pt x="91" y="152"/>
                    <a:pt x="91" y="122"/>
                  </a:cubicBezTo>
                  <a:cubicBezTo>
                    <a:pt x="91" y="91"/>
                    <a:pt x="152" y="30"/>
                    <a:pt x="182" y="0"/>
                  </a:cubicBezTo>
                  <a:cubicBezTo>
                    <a:pt x="152" y="0"/>
                    <a:pt x="91" y="30"/>
                    <a:pt x="30" y="30"/>
                  </a:cubicBezTo>
                  <a:cubicBezTo>
                    <a:pt x="0" y="61"/>
                    <a:pt x="0" y="122"/>
                    <a:pt x="30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201;p86">
              <a:extLst>
                <a:ext uri="{FF2B5EF4-FFF2-40B4-BE49-F238E27FC236}">
                  <a16:creationId xmlns:a16="http://schemas.microsoft.com/office/drawing/2014/main" id="{F8B0CA28-F85C-3BCD-C92A-D24FAEFF07AC}"/>
                </a:ext>
              </a:extLst>
            </p:cNvPr>
            <p:cNvSpPr/>
            <p:nvPr/>
          </p:nvSpPr>
          <p:spPr>
            <a:xfrm>
              <a:off x="5581642" y="1789568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0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202;p86">
              <a:extLst>
                <a:ext uri="{FF2B5EF4-FFF2-40B4-BE49-F238E27FC236}">
                  <a16:creationId xmlns:a16="http://schemas.microsoft.com/office/drawing/2014/main" id="{4E333C6C-17FB-DBEB-888F-5F14BADE8EFB}"/>
                </a:ext>
              </a:extLst>
            </p:cNvPr>
            <p:cNvSpPr/>
            <p:nvPr/>
          </p:nvSpPr>
          <p:spPr>
            <a:xfrm>
              <a:off x="5867020" y="1869742"/>
              <a:ext cx="4340" cy="2638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0" y="31"/>
                  </a:moveTo>
                  <a:lnTo>
                    <a:pt x="92" y="92"/>
                  </a:lnTo>
                  <a:cubicBezTo>
                    <a:pt x="92" y="92"/>
                    <a:pt x="122" y="92"/>
                    <a:pt x="122" y="92"/>
                  </a:cubicBezTo>
                  <a:cubicBezTo>
                    <a:pt x="15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203;p86">
              <a:extLst>
                <a:ext uri="{FF2B5EF4-FFF2-40B4-BE49-F238E27FC236}">
                  <a16:creationId xmlns:a16="http://schemas.microsoft.com/office/drawing/2014/main" id="{BE31F901-BC74-60B7-8C2F-88B4C00718CE}"/>
                </a:ext>
              </a:extLst>
            </p:cNvPr>
            <p:cNvSpPr/>
            <p:nvPr/>
          </p:nvSpPr>
          <p:spPr>
            <a:xfrm>
              <a:off x="4456495" y="1882679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92" y="1"/>
                  </a:moveTo>
                  <a:cubicBezTo>
                    <a:pt x="62" y="1"/>
                    <a:pt x="1" y="62"/>
                    <a:pt x="1" y="92"/>
                  </a:cubicBezTo>
                  <a:cubicBezTo>
                    <a:pt x="31" y="122"/>
                    <a:pt x="31" y="153"/>
                    <a:pt x="92" y="183"/>
                  </a:cubicBezTo>
                  <a:cubicBezTo>
                    <a:pt x="123" y="214"/>
                    <a:pt x="183" y="183"/>
                    <a:pt x="183" y="122"/>
                  </a:cubicBezTo>
                  <a:cubicBezTo>
                    <a:pt x="183" y="92"/>
                    <a:pt x="214" y="62"/>
                    <a:pt x="214" y="31"/>
                  </a:cubicBezTo>
                  <a:cubicBezTo>
                    <a:pt x="183" y="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204;p86">
              <a:extLst>
                <a:ext uri="{FF2B5EF4-FFF2-40B4-BE49-F238E27FC236}">
                  <a16:creationId xmlns:a16="http://schemas.microsoft.com/office/drawing/2014/main" id="{9D30D52A-5DD9-8085-7F8E-E57D5E310707}"/>
                </a:ext>
              </a:extLst>
            </p:cNvPr>
            <p:cNvSpPr/>
            <p:nvPr/>
          </p:nvSpPr>
          <p:spPr>
            <a:xfrm>
              <a:off x="6463646" y="136271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61"/>
                  </a:moveTo>
                  <a:cubicBezTo>
                    <a:pt x="0" y="122"/>
                    <a:pt x="31" y="152"/>
                    <a:pt x="61" y="152"/>
                  </a:cubicBezTo>
                  <a:cubicBezTo>
                    <a:pt x="122" y="152"/>
                    <a:pt x="152" y="122"/>
                    <a:pt x="152" y="61"/>
                  </a:cubicBezTo>
                  <a:cubicBezTo>
                    <a:pt x="152" y="31"/>
                    <a:pt x="91" y="0"/>
                    <a:pt x="61" y="31"/>
                  </a:cubicBezTo>
                  <a:cubicBezTo>
                    <a:pt x="31" y="3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205;p86">
              <a:extLst>
                <a:ext uri="{FF2B5EF4-FFF2-40B4-BE49-F238E27FC236}">
                  <a16:creationId xmlns:a16="http://schemas.microsoft.com/office/drawing/2014/main" id="{55A2E63D-E846-0094-B097-5E4DD9EB378E}"/>
                </a:ext>
              </a:extLst>
            </p:cNvPr>
            <p:cNvSpPr/>
            <p:nvPr/>
          </p:nvSpPr>
          <p:spPr>
            <a:xfrm>
              <a:off x="7690509" y="20603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31"/>
                  </a:moveTo>
                  <a:cubicBezTo>
                    <a:pt x="91" y="31"/>
                    <a:pt x="61" y="0"/>
                    <a:pt x="61" y="0"/>
                  </a:cubicBezTo>
                  <a:cubicBezTo>
                    <a:pt x="61" y="0"/>
                    <a:pt x="31" y="0"/>
                    <a:pt x="0" y="0"/>
                  </a:cubicBezTo>
                  <a:cubicBezTo>
                    <a:pt x="0" y="0"/>
                    <a:pt x="0" y="31"/>
                    <a:pt x="0" y="61"/>
                  </a:cubicBezTo>
                  <a:cubicBezTo>
                    <a:pt x="0" y="61"/>
                    <a:pt x="91" y="9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206;p86">
              <a:extLst>
                <a:ext uri="{FF2B5EF4-FFF2-40B4-BE49-F238E27FC236}">
                  <a16:creationId xmlns:a16="http://schemas.microsoft.com/office/drawing/2014/main" id="{62136DED-7D8F-CBDF-4998-DE17AEBB308D}"/>
                </a:ext>
              </a:extLst>
            </p:cNvPr>
            <p:cNvSpPr/>
            <p:nvPr/>
          </p:nvSpPr>
          <p:spPr>
            <a:xfrm>
              <a:off x="7535325" y="241214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61" y="183"/>
                  </a:moveTo>
                  <a:lnTo>
                    <a:pt x="152" y="92"/>
                  </a:lnTo>
                  <a:cubicBezTo>
                    <a:pt x="122" y="61"/>
                    <a:pt x="91" y="31"/>
                    <a:pt x="91" y="1"/>
                  </a:cubicBezTo>
                  <a:cubicBezTo>
                    <a:pt x="61" y="31"/>
                    <a:pt x="30" y="61"/>
                    <a:pt x="0" y="92"/>
                  </a:cubicBezTo>
                  <a:cubicBezTo>
                    <a:pt x="0" y="122"/>
                    <a:pt x="61" y="153"/>
                    <a:pt x="61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207;p86">
              <a:extLst>
                <a:ext uri="{FF2B5EF4-FFF2-40B4-BE49-F238E27FC236}">
                  <a16:creationId xmlns:a16="http://schemas.microsoft.com/office/drawing/2014/main" id="{EF15DF3D-DD3B-0E98-F349-92807BD68498}"/>
                </a:ext>
              </a:extLst>
            </p:cNvPr>
            <p:cNvSpPr/>
            <p:nvPr/>
          </p:nvSpPr>
          <p:spPr>
            <a:xfrm>
              <a:off x="5443704" y="2444916"/>
              <a:ext cx="6042" cy="5220"/>
            </a:xfrm>
            <a:custGeom>
              <a:avLst/>
              <a:gdLst/>
              <a:ahLst/>
              <a:cxnLst/>
              <a:rect l="l" t="t" r="r" b="b"/>
              <a:pathLst>
                <a:path w="213" h="184" extrusionOk="0">
                  <a:moveTo>
                    <a:pt x="213" y="92"/>
                  </a:moveTo>
                  <a:cubicBezTo>
                    <a:pt x="213" y="61"/>
                    <a:pt x="182" y="61"/>
                    <a:pt x="152" y="31"/>
                  </a:cubicBezTo>
                  <a:cubicBezTo>
                    <a:pt x="122" y="1"/>
                    <a:pt x="0" y="122"/>
                    <a:pt x="30" y="153"/>
                  </a:cubicBezTo>
                  <a:cubicBezTo>
                    <a:pt x="61" y="183"/>
                    <a:pt x="122" y="183"/>
                    <a:pt x="152" y="183"/>
                  </a:cubicBezTo>
                  <a:cubicBezTo>
                    <a:pt x="182" y="183"/>
                    <a:pt x="213" y="153"/>
                    <a:pt x="21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208;p86">
              <a:extLst>
                <a:ext uri="{FF2B5EF4-FFF2-40B4-BE49-F238E27FC236}">
                  <a16:creationId xmlns:a16="http://schemas.microsoft.com/office/drawing/2014/main" id="{ECA706DB-C6C7-0933-D025-104CB0264CDF}"/>
                </a:ext>
              </a:extLst>
            </p:cNvPr>
            <p:cNvSpPr/>
            <p:nvPr/>
          </p:nvSpPr>
          <p:spPr>
            <a:xfrm>
              <a:off x="5827366" y="2512181"/>
              <a:ext cx="6921" cy="5192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53"/>
                  </a:moveTo>
                  <a:cubicBezTo>
                    <a:pt x="152" y="122"/>
                    <a:pt x="183" y="92"/>
                    <a:pt x="213" y="61"/>
                  </a:cubicBezTo>
                  <a:cubicBezTo>
                    <a:pt x="24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ubicBezTo>
                    <a:pt x="31" y="153"/>
                    <a:pt x="61" y="153"/>
                    <a:pt x="61" y="183"/>
                  </a:cubicBezTo>
                  <a:cubicBezTo>
                    <a:pt x="91" y="183"/>
                    <a:pt x="122" y="183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209;p86">
              <a:extLst>
                <a:ext uri="{FF2B5EF4-FFF2-40B4-BE49-F238E27FC236}">
                  <a16:creationId xmlns:a16="http://schemas.microsoft.com/office/drawing/2014/main" id="{7F9F2F2B-9D2F-DF12-90B9-A7616F25CB67}"/>
                </a:ext>
              </a:extLst>
            </p:cNvPr>
            <p:cNvSpPr/>
            <p:nvPr/>
          </p:nvSpPr>
          <p:spPr>
            <a:xfrm>
              <a:off x="4013352" y="261306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210;p86">
              <a:extLst>
                <a:ext uri="{FF2B5EF4-FFF2-40B4-BE49-F238E27FC236}">
                  <a16:creationId xmlns:a16="http://schemas.microsoft.com/office/drawing/2014/main" id="{C1769F00-16DA-2232-195A-CC0341CA43D6}"/>
                </a:ext>
              </a:extLst>
            </p:cNvPr>
            <p:cNvSpPr/>
            <p:nvPr/>
          </p:nvSpPr>
          <p:spPr>
            <a:xfrm>
              <a:off x="4012501" y="2613065"/>
              <a:ext cx="6042" cy="4341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53"/>
                  </a:moveTo>
                  <a:cubicBezTo>
                    <a:pt x="152" y="153"/>
                    <a:pt x="213" y="153"/>
                    <a:pt x="213" y="92"/>
                  </a:cubicBezTo>
                  <a:cubicBezTo>
                    <a:pt x="213" y="62"/>
                    <a:pt x="213" y="62"/>
                    <a:pt x="183" y="31"/>
                  </a:cubicBezTo>
                  <a:cubicBezTo>
                    <a:pt x="122" y="31"/>
                    <a:pt x="61" y="1"/>
                    <a:pt x="0" y="1"/>
                  </a:cubicBezTo>
                  <a:cubicBezTo>
                    <a:pt x="0" y="62"/>
                    <a:pt x="61" y="122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211;p86">
              <a:extLst>
                <a:ext uri="{FF2B5EF4-FFF2-40B4-BE49-F238E27FC236}">
                  <a16:creationId xmlns:a16="http://schemas.microsoft.com/office/drawing/2014/main" id="{FB629A60-F433-1DE6-00C7-D3C83EE1B67F}"/>
                </a:ext>
              </a:extLst>
            </p:cNvPr>
            <p:cNvSpPr/>
            <p:nvPr/>
          </p:nvSpPr>
          <p:spPr>
            <a:xfrm>
              <a:off x="4303042" y="1431681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61" y="62"/>
                  </a:moveTo>
                  <a:lnTo>
                    <a:pt x="61" y="1"/>
                  </a:lnTo>
                  <a:cubicBezTo>
                    <a:pt x="61" y="1"/>
                    <a:pt x="31" y="1"/>
                    <a:pt x="31" y="1"/>
                  </a:cubicBezTo>
                  <a:cubicBezTo>
                    <a:pt x="1" y="1"/>
                    <a:pt x="31" y="9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212;p86">
              <a:extLst>
                <a:ext uri="{FF2B5EF4-FFF2-40B4-BE49-F238E27FC236}">
                  <a16:creationId xmlns:a16="http://schemas.microsoft.com/office/drawing/2014/main" id="{66499DD3-B313-C5B7-FE15-A82394999ED5}"/>
                </a:ext>
              </a:extLst>
            </p:cNvPr>
            <p:cNvSpPr/>
            <p:nvPr/>
          </p:nvSpPr>
          <p:spPr>
            <a:xfrm>
              <a:off x="4134923" y="1433411"/>
              <a:ext cx="2610" cy="908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31"/>
                  </a:moveTo>
                  <a:lnTo>
                    <a:pt x="61" y="31"/>
                  </a:lnTo>
                  <a:cubicBezTo>
                    <a:pt x="92" y="31"/>
                    <a:pt x="61" y="1"/>
                    <a:pt x="61" y="1"/>
                  </a:cubicBezTo>
                  <a:cubicBezTo>
                    <a:pt x="61" y="1"/>
                    <a:pt x="0" y="3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213;p86">
              <a:extLst>
                <a:ext uri="{FF2B5EF4-FFF2-40B4-BE49-F238E27FC236}">
                  <a16:creationId xmlns:a16="http://schemas.microsoft.com/office/drawing/2014/main" id="{668E18C4-3133-DBAF-C83F-7677121E6049}"/>
                </a:ext>
              </a:extLst>
            </p:cNvPr>
            <p:cNvSpPr/>
            <p:nvPr/>
          </p:nvSpPr>
          <p:spPr>
            <a:xfrm>
              <a:off x="7368057" y="1983591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61" y="122"/>
                  </a:moveTo>
                  <a:cubicBezTo>
                    <a:pt x="91" y="122"/>
                    <a:pt x="122" y="91"/>
                    <a:pt x="91" y="30"/>
                  </a:cubicBez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91"/>
                    <a:pt x="31" y="15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214;p86">
              <a:extLst>
                <a:ext uri="{FF2B5EF4-FFF2-40B4-BE49-F238E27FC236}">
                  <a16:creationId xmlns:a16="http://schemas.microsoft.com/office/drawing/2014/main" id="{A1F5460B-BE9F-6E55-09D2-905307D9321E}"/>
                </a:ext>
              </a:extLst>
            </p:cNvPr>
            <p:cNvSpPr/>
            <p:nvPr/>
          </p:nvSpPr>
          <p:spPr>
            <a:xfrm>
              <a:off x="6383458" y="1471370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61"/>
                  </a:moveTo>
                  <a:cubicBezTo>
                    <a:pt x="92" y="0"/>
                    <a:pt x="61" y="0"/>
                    <a:pt x="31" y="0"/>
                  </a:cubicBezTo>
                  <a:cubicBezTo>
                    <a:pt x="0" y="0"/>
                    <a:pt x="31" y="30"/>
                    <a:pt x="31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215;p86">
              <a:extLst>
                <a:ext uri="{FF2B5EF4-FFF2-40B4-BE49-F238E27FC236}">
                  <a16:creationId xmlns:a16="http://schemas.microsoft.com/office/drawing/2014/main" id="{A787CF4B-6022-242A-5D57-AF60CBF55F6B}"/>
                </a:ext>
              </a:extLst>
            </p:cNvPr>
            <p:cNvSpPr/>
            <p:nvPr/>
          </p:nvSpPr>
          <p:spPr>
            <a:xfrm>
              <a:off x="6381728" y="14851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216;p86">
              <a:extLst>
                <a:ext uri="{FF2B5EF4-FFF2-40B4-BE49-F238E27FC236}">
                  <a16:creationId xmlns:a16="http://schemas.microsoft.com/office/drawing/2014/main" id="{DD2B8A59-7DA1-DE42-C093-3D5D7472A3F5}"/>
                </a:ext>
              </a:extLst>
            </p:cNvPr>
            <p:cNvSpPr/>
            <p:nvPr/>
          </p:nvSpPr>
          <p:spPr>
            <a:xfrm>
              <a:off x="3662451" y="147568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217;p86">
              <a:extLst>
                <a:ext uri="{FF2B5EF4-FFF2-40B4-BE49-F238E27FC236}">
                  <a16:creationId xmlns:a16="http://schemas.microsoft.com/office/drawing/2014/main" id="{A6626AE5-0F92-FA91-191E-6A004CCA1477}"/>
                </a:ext>
              </a:extLst>
            </p:cNvPr>
            <p:cNvSpPr/>
            <p:nvPr/>
          </p:nvSpPr>
          <p:spPr>
            <a:xfrm>
              <a:off x="3663302" y="1472222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3" y="92"/>
                  </a:moveTo>
                  <a:lnTo>
                    <a:pt x="153" y="31"/>
                  </a:lnTo>
                  <a:cubicBezTo>
                    <a:pt x="153" y="31"/>
                    <a:pt x="62" y="0"/>
                    <a:pt x="62" y="3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31" y="122"/>
                    <a:pt x="62" y="122"/>
                    <a:pt x="92" y="122"/>
                  </a:cubicBezTo>
                  <a:cubicBezTo>
                    <a:pt x="123" y="122"/>
                    <a:pt x="153" y="122"/>
                    <a:pt x="15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218;p86">
              <a:extLst>
                <a:ext uri="{FF2B5EF4-FFF2-40B4-BE49-F238E27FC236}">
                  <a16:creationId xmlns:a16="http://schemas.microsoft.com/office/drawing/2014/main" id="{A8C21541-022E-EC2C-582E-02A6FEFB73CA}"/>
                </a:ext>
              </a:extLst>
            </p:cNvPr>
            <p:cNvSpPr/>
            <p:nvPr/>
          </p:nvSpPr>
          <p:spPr>
            <a:xfrm>
              <a:off x="6316205" y="1488619"/>
              <a:ext cx="3489" cy="4312"/>
            </a:xfrm>
            <a:custGeom>
              <a:avLst/>
              <a:gdLst/>
              <a:ahLst/>
              <a:cxnLst/>
              <a:rect l="l" t="t" r="r" b="b"/>
              <a:pathLst>
                <a:path w="123" h="152" extrusionOk="0">
                  <a:moveTo>
                    <a:pt x="31" y="61"/>
                  </a:moveTo>
                  <a:cubicBezTo>
                    <a:pt x="1" y="91"/>
                    <a:pt x="31" y="152"/>
                    <a:pt x="61" y="152"/>
                  </a:cubicBezTo>
                  <a:cubicBezTo>
                    <a:pt x="61" y="152"/>
                    <a:pt x="122" y="122"/>
                    <a:pt x="122" y="122"/>
                  </a:cubicBezTo>
                  <a:cubicBezTo>
                    <a:pt x="122" y="91"/>
                    <a:pt x="122" y="30"/>
                    <a:pt x="61" y="0"/>
                  </a:cubicBezTo>
                  <a:cubicBezTo>
                    <a:pt x="61" y="0"/>
                    <a:pt x="31" y="30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219;p86">
              <a:extLst>
                <a:ext uri="{FF2B5EF4-FFF2-40B4-BE49-F238E27FC236}">
                  <a16:creationId xmlns:a16="http://schemas.microsoft.com/office/drawing/2014/main" id="{4B5E0A9E-7424-F789-DC27-F84D8816676E}"/>
                </a:ext>
              </a:extLst>
            </p:cNvPr>
            <p:cNvSpPr/>
            <p:nvPr/>
          </p:nvSpPr>
          <p:spPr>
            <a:xfrm>
              <a:off x="5460070" y="2439752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122" y="31"/>
                  </a:moveTo>
                  <a:cubicBezTo>
                    <a:pt x="92" y="0"/>
                    <a:pt x="61" y="0"/>
                    <a:pt x="61" y="31"/>
                  </a:cubicBezTo>
                  <a:cubicBezTo>
                    <a:pt x="1" y="61"/>
                    <a:pt x="1" y="92"/>
                    <a:pt x="61" y="92"/>
                  </a:cubicBezTo>
                  <a:cubicBezTo>
                    <a:pt x="92" y="122"/>
                    <a:pt x="92" y="92"/>
                    <a:pt x="122" y="92"/>
                  </a:cubicBezTo>
                  <a:cubicBezTo>
                    <a:pt x="122" y="61"/>
                    <a:pt x="122" y="31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220;p86">
              <a:extLst>
                <a:ext uri="{FF2B5EF4-FFF2-40B4-BE49-F238E27FC236}">
                  <a16:creationId xmlns:a16="http://schemas.microsoft.com/office/drawing/2014/main" id="{2CF41E56-4669-F325-FE27-D9894C7E8BD5}"/>
                </a:ext>
              </a:extLst>
            </p:cNvPr>
            <p:cNvSpPr/>
            <p:nvPr/>
          </p:nvSpPr>
          <p:spPr>
            <a:xfrm>
              <a:off x="4406516" y="1703324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lnTo>
                    <a:pt x="3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221;p86">
              <a:extLst>
                <a:ext uri="{FF2B5EF4-FFF2-40B4-BE49-F238E27FC236}">
                  <a16:creationId xmlns:a16="http://schemas.microsoft.com/office/drawing/2014/main" id="{89672C98-2D0C-88EB-CAF7-CA0E13E1ED79}"/>
                </a:ext>
              </a:extLst>
            </p:cNvPr>
            <p:cNvSpPr/>
            <p:nvPr/>
          </p:nvSpPr>
          <p:spPr>
            <a:xfrm>
              <a:off x="5965304" y="1226452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2"/>
                  </a:moveTo>
                  <a:cubicBezTo>
                    <a:pt x="152" y="92"/>
                    <a:pt x="122" y="31"/>
                    <a:pt x="92" y="1"/>
                  </a:cubicBezTo>
                  <a:cubicBezTo>
                    <a:pt x="92" y="1"/>
                    <a:pt x="31" y="31"/>
                    <a:pt x="31" y="62"/>
                  </a:cubicBezTo>
                  <a:cubicBezTo>
                    <a:pt x="0" y="92"/>
                    <a:pt x="31" y="153"/>
                    <a:pt x="61" y="153"/>
                  </a:cubicBezTo>
                  <a:cubicBezTo>
                    <a:pt x="61" y="153"/>
                    <a:pt x="122" y="153"/>
                    <a:pt x="12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222;p86">
              <a:extLst>
                <a:ext uri="{FF2B5EF4-FFF2-40B4-BE49-F238E27FC236}">
                  <a16:creationId xmlns:a16="http://schemas.microsoft.com/office/drawing/2014/main" id="{C972A0A8-1CEE-F1DB-E898-FB22230C3FBB}"/>
                </a:ext>
              </a:extLst>
            </p:cNvPr>
            <p:cNvSpPr/>
            <p:nvPr/>
          </p:nvSpPr>
          <p:spPr>
            <a:xfrm>
              <a:off x="7412023" y="2538054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0"/>
                  </a:moveTo>
                  <a:cubicBezTo>
                    <a:pt x="0" y="31"/>
                    <a:pt x="0" y="31"/>
                    <a:pt x="0" y="61"/>
                  </a:cubicBezTo>
                  <a:lnTo>
                    <a:pt x="31" y="61"/>
                  </a:lnTo>
                  <a:cubicBezTo>
                    <a:pt x="31" y="31"/>
                    <a:pt x="31" y="31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223;p86">
              <a:extLst>
                <a:ext uri="{FF2B5EF4-FFF2-40B4-BE49-F238E27FC236}">
                  <a16:creationId xmlns:a16="http://schemas.microsoft.com/office/drawing/2014/main" id="{998A8DFD-EE23-50C8-3BE4-9B1B995C9D81}"/>
                </a:ext>
              </a:extLst>
            </p:cNvPr>
            <p:cNvSpPr/>
            <p:nvPr/>
          </p:nvSpPr>
          <p:spPr>
            <a:xfrm>
              <a:off x="6370524" y="1503258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62"/>
                  </a:moveTo>
                  <a:lnTo>
                    <a:pt x="61" y="62"/>
                  </a:lnTo>
                  <a:cubicBezTo>
                    <a:pt x="61" y="62"/>
                    <a:pt x="61" y="31"/>
                    <a:pt x="61" y="31"/>
                  </a:cubicBezTo>
                  <a:cubicBezTo>
                    <a:pt x="61" y="1"/>
                    <a:pt x="0" y="31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224;p86">
              <a:extLst>
                <a:ext uri="{FF2B5EF4-FFF2-40B4-BE49-F238E27FC236}">
                  <a16:creationId xmlns:a16="http://schemas.microsoft.com/office/drawing/2014/main" id="{43C0799B-D4F2-7C09-F314-85A343885951}"/>
                </a:ext>
              </a:extLst>
            </p:cNvPr>
            <p:cNvSpPr/>
            <p:nvPr/>
          </p:nvSpPr>
          <p:spPr>
            <a:xfrm>
              <a:off x="5174692" y="1500677"/>
              <a:ext cx="2610" cy="6071"/>
            </a:xfrm>
            <a:custGeom>
              <a:avLst/>
              <a:gdLst/>
              <a:ahLst/>
              <a:cxnLst/>
              <a:rect l="l" t="t" r="r" b="b"/>
              <a:pathLst>
                <a:path w="92" h="214" extrusionOk="0">
                  <a:moveTo>
                    <a:pt x="1" y="1"/>
                  </a:moveTo>
                  <a:lnTo>
                    <a:pt x="1" y="213"/>
                  </a:lnTo>
                  <a:cubicBezTo>
                    <a:pt x="92" y="92"/>
                    <a:pt x="92" y="92"/>
                    <a:pt x="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225;p86">
              <a:extLst>
                <a:ext uri="{FF2B5EF4-FFF2-40B4-BE49-F238E27FC236}">
                  <a16:creationId xmlns:a16="http://schemas.microsoft.com/office/drawing/2014/main" id="{DD9B26A9-6AD0-B4F3-0430-829C20528447}"/>
                </a:ext>
              </a:extLst>
            </p:cNvPr>
            <p:cNvSpPr/>
            <p:nvPr/>
          </p:nvSpPr>
          <p:spPr>
            <a:xfrm>
              <a:off x="4315976" y="125059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31" y="122"/>
                  </a:moveTo>
                  <a:cubicBezTo>
                    <a:pt x="122" y="122"/>
                    <a:pt x="92" y="62"/>
                    <a:pt x="92" y="1"/>
                  </a:cubicBezTo>
                  <a:cubicBezTo>
                    <a:pt x="61" y="31"/>
                    <a:pt x="31" y="62"/>
                    <a:pt x="31" y="92"/>
                  </a:cubicBezTo>
                  <a:cubicBezTo>
                    <a:pt x="0" y="92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226;p86">
              <a:extLst>
                <a:ext uri="{FF2B5EF4-FFF2-40B4-BE49-F238E27FC236}">
                  <a16:creationId xmlns:a16="http://schemas.microsoft.com/office/drawing/2014/main" id="{52C5CB59-2376-3B91-723E-2056470F223A}"/>
                </a:ext>
              </a:extLst>
            </p:cNvPr>
            <p:cNvSpPr/>
            <p:nvPr/>
          </p:nvSpPr>
          <p:spPr>
            <a:xfrm>
              <a:off x="6303271" y="1554154"/>
              <a:ext cx="3489" cy="173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92" y="0"/>
                    <a:pt x="61" y="0"/>
                    <a:pt x="61" y="0"/>
                  </a:cubicBezTo>
                  <a:cubicBezTo>
                    <a:pt x="31" y="0"/>
                    <a:pt x="31" y="0"/>
                    <a:pt x="1" y="30"/>
                  </a:cubicBezTo>
                  <a:cubicBezTo>
                    <a:pt x="1" y="30"/>
                    <a:pt x="1" y="61"/>
                    <a:pt x="31" y="61"/>
                  </a:cubicBezTo>
                  <a:cubicBezTo>
                    <a:pt x="61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227;p86">
              <a:extLst>
                <a:ext uri="{FF2B5EF4-FFF2-40B4-BE49-F238E27FC236}">
                  <a16:creationId xmlns:a16="http://schemas.microsoft.com/office/drawing/2014/main" id="{FAB08ED5-2683-FB50-042B-E8E5D8E2EB61}"/>
                </a:ext>
              </a:extLst>
            </p:cNvPr>
            <p:cNvSpPr/>
            <p:nvPr/>
          </p:nvSpPr>
          <p:spPr>
            <a:xfrm>
              <a:off x="5229862" y="1260099"/>
              <a:ext cx="2638" cy="5192"/>
            </a:xfrm>
            <a:custGeom>
              <a:avLst/>
              <a:gdLst/>
              <a:ahLst/>
              <a:cxnLst/>
              <a:rect l="l" t="t" r="r" b="b"/>
              <a:pathLst>
                <a:path w="93" h="183" extrusionOk="0">
                  <a:moveTo>
                    <a:pt x="92" y="122"/>
                  </a:moveTo>
                  <a:cubicBezTo>
                    <a:pt x="92" y="122"/>
                    <a:pt x="92" y="91"/>
                    <a:pt x="92" y="61"/>
                  </a:cubicBezTo>
                  <a:cubicBezTo>
                    <a:pt x="62" y="61"/>
                    <a:pt x="31" y="31"/>
                    <a:pt x="1" y="0"/>
                  </a:cubicBezTo>
                  <a:lnTo>
                    <a:pt x="1" y="91"/>
                  </a:lnTo>
                  <a:cubicBezTo>
                    <a:pt x="31" y="152"/>
                    <a:pt x="31" y="183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228;p86">
              <a:extLst>
                <a:ext uri="{FF2B5EF4-FFF2-40B4-BE49-F238E27FC236}">
                  <a16:creationId xmlns:a16="http://schemas.microsoft.com/office/drawing/2014/main" id="{434F68DB-9E1C-DC60-F19A-52FEA60B086B}"/>
                </a:ext>
              </a:extLst>
            </p:cNvPr>
            <p:cNvSpPr/>
            <p:nvPr/>
          </p:nvSpPr>
          <p:spPr>
            <a:xfrm>
              <a:off x="5229862" y="125922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229;p86">
              <a:extLst>
                <a:ext uri="{FF2B5EF4-FFF2-40B4-BE49-F238E27FC236}">
                  <a16:creationId xmlns:a16="http://schemas.microsoft.com/office/drawing/2014/main" id="{BE49014C-3B31-0F25-BBEC-572645B2C73B}"/>
                </a:ext>
              </a:extLst>
            </p:cNvPr>
            <p:cNvSpPr/>
            <p:nvPr/>
          </p:nvSpPr>
          <p:spPr>
            <a:xfrm>
              <a:off x="6144627" y="1719721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1" y="61"/>
                  </a:moveTo>
                  <a:lnTo>
                    <a:pt x="62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230;p86">
              <a:extLst>
                <a:ext uri="{FF2B5EF4-FFF2-40B4-BE49-F238E27FC236}">
                  <a16:creationId xmlns:a16="http://schemas.microsoft.com/office/drawing/2014/main" id="{731AA9C9-955C-956A-43BC-DFEFFAE5FB45}"/>
                </a:ext>
              </a:extLst>
            </p:cNvPr>
            <p:cNvSpPr/>
            <p:nvPr/>
          </p:nvSpPr>
          <p:spPr>
            <a:xfrm>
              <a:off x="4163373" y="1569673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1"/>
                  </a:moveTo>
                  <a:cubicBezTo>
                    <a:pt x="61" y="91"/>
                    <a:pt x="61" y="61"/>
                    <a:pt x="61" y="61"/>
                  </a:cubicBezTo>
                  <a:cubicBezTo>
                    <a:pt x="92" y="31"/>
                    <a:pt x="61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0" y="61"/>
                    <a:pt x="0" y="91"/>
                    <a:pt x="6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231;p86">
              <a:extLst>
                <a:ext uri="{FF2B5EF4-FFF2-40B4-BE49-F238E27FC236}">
                  <a16:creationId xmlns:a16="http://schemas.microsoft.com/office/drawing/2014/main" id="{04241388-2E82-C5A7-D72E-1A4603AA3F5B}"/>
                </a:ext>
              </a:extLst>
            </p:cNvPr>
            <p:cNvSpPr/>
            <p:nvPr/>
          </p:nvSpPr>
          <p:spPr>
            <a:xfrm>
              <a:off x="4404786" y="1282511"/>
              <a:ext cx="1759" cy="5192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61" y="122"/>
                  </a:moveTo>
                  <a:cubicBezTo>
                    <a:pt x="61" y="92"/>
                    <a:pt x="61" y="92"/>
                    <a:pt x="61" y="61"/>
                  </a:cubicBezTo>
                  <a:cubicBezTo>
                    <a:pt x="31" y="31"/>
                    <a:pt x="31" y="31"/>
                    <a:pt x="0" y="0"/>
                  </a:cubicBezTo>
                  <a:cubicBezTo>
                    <a:pt x="0" y="31"/>
                    <a:pt x="0" y="61"/>
                    <a:pt x="0" y="92"/>
                  </a:cubicBezTo>
                  <a:cubicBezTo>
                    <a:pt x="0" y="152"/>
                    <a:pt x="31" y="183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232;p86">
              <a:extLst>
                <a:ext uri="{FF2B5EF4-FFF2-40B4-BE49-F238E27FC236}">
                  <a16:creationId xmlns:a16="http://schemas.microsoft.com/office/drawing/2014/main" id="{446F6983-59B4-57CE-2B1D-C38B52FF405B}"/>
                </a:ext>
              </a:extLst>
            </p:cNvPr>
            <p:cNvSpPr/>
            <p:nvPr/>
          </p:nvSpPr>
          <p:spPr>
            <a:xfrm>
              <a:off x="5949789" y="1298881"/>
              <a:ext cx="6070" cy="4341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213" y="62"/>
                  </a:moveTo>
                  <a:cubicBezTo>
                    <a:pt x="183" y="31"/>
                    <a:pt x="152" y="31"/>
                    <a:pt x="122" y="1"/>
                  </a:cubicBezTo>
                  <a:cubicBezTo>
                    <a:pt x="92" y="1"/>
                    <a:pt x="31" y="1"/>
                    <a:pt x="0" y="1"/>
                  </a:cubicBezTo>
                  <a:lnTo>
                    <a:pt x="0" y="153"/>
                  </a:lnTo>
                  <a:cubicBezTo>
                    <a:pt x="31" y="153"/>
                    <a:pt x="92" y="153"/>
                    <a:pt x="122" y="153"/>
                  </a:cubicBezTo>
                  <a:cubicBezTo>
                    <a:pt x="152" y="123"/>
                    <a:pt x="183" y="92"/>
                    <a:pt x="21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233;p86">
              <a:extLst>
                <a:ext uri="{FF2B5EF4-FFF2-40B4-BE49-F238E27FC236}">
                  <a16:creationId xmlns:a16="http://schemas.microsoft.com/office/drawing/2014/main" id="{5312F7A1-B2CD-4DE6-9E25-AB62C63A3736}"/>
                </a:ext>
              </a:extLst>
            </p:cNvPr>
            <p:cNvSpPr/>
            <p:nvPr/>
          </p:nvSpPr>
          <p:spPr>
            <a:xfrm>
              <a:off x="5948909" y="1302342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2" y="1"/>
                  </a:moveTo>
                  <a:lnTo>
                    <a:pt x="31" y="1"/>
                  </a:lnTo>
                  <a:lnTo>
                    <a:pt x="1" y="31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234;p86">
              <a:extLst>
                <a:ext uri="{FF2B5EF4-FFF2-40B4-BE49-F238E27FC236}">
                  <a16:creationId xmlns:a16="http://schemas.microsoft.com/office/drawing/2014/main" id="{B061D7F4-74A8-2EFB-9448-0437E96C8042}"/>
                </a:ext>
              </a:extLst>
            </p:cNvPr>
            <p:cNvSpPr/>
            <p:nvPr/>
          </p:nvSpPr>
          <p:spPr>
            <a:xfrm>
              <a:off x="7430120" y="2540636"/>
              <a:ext cx="3489" cy="6071"/>
            </a:xfrm>
            <a:custGeom>
              <a:avLst/>
              <a:gdLst/>
              <a:ahLst/>
              <a:cxnLst/>
              <a:rect l="l" t="t" r="r" b="b"/>
              <a:pathLst>
                <a:path w="123" h="214" extrusionOk="0">
                  <a:moveTo>
                    <a:pt x="122" y="213"/>
                  </a:moveTo>
                  <a:cubicBezTo>
                    <a:pt x="122" y="122"/>
                    <a:pt x="92" y="31"/>
                    <a:pt x="1" y="1"/>
                  </a:cubicBezTo>
                  <a:cubicBezTo>
                    <a:pt x="31" y="92"/>
                    <a:pt x="62" y="153"/>
                    <a:pt x="12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235;p86">
              <a:extLst>
                <a:ext uri="{FF2B5EF4-FFF2-40B4-BE49-F238E27FC236}">
                  <a16:creationId xmlns:a16="http://schemas.microsoft.com/office/drawing/2014/main" id="{E5E1C9A1-90B2-359E-571E-C535B3151EA9}"/>
                </a:ext>
              </a:extLst>
            </p:cNvPr>
            <p:cNvSpPr/>
            <p:nvPr/>
          </p:nvSpPr>
          <p:spPr>
            <a:xfrm>
              <a:off x="4469429" y="1298881"/>
              <a:ext cx="2638" cy="3490"/>
            </a:xfrm>
            <a:custGeom>
              <a:avLst/>
              <a:gdLst/>
              <a:ahLst/>
              <a:cxnLst/>
              <a:rect l="l" t="t" r="r" b="b"/>
              <a:pathLst>
                <a:path w="93" h="123" extrusionOk="0">
                  <a:moveTo>
                    <a:pt x="92" y="123"/>
                  </a:moveTo>
                  <a:cubicBezTo>
                    <a:pt x="92" y="123"/>
                    <a:pt x="92" y="62"/>
                    <a:pt x="92" y="62"/>
                  </a:cubicBezTo>
                  <a:lnTo>
                    <a:pt x="1" y="1"/>
                  </a:lnTo>
                  <a:cubicBezTo>
                    <a:pt x="31" y="31"/>
                    <a:pt x="31" y="92"/>
                    <a:pt x="9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236;p86">
              <a:extLst>
                <a:ext uri="{FF2B5EF4-FFF2-40B4-BE49-F238E27FC236}">
                  <a16:creationId xmlns:a16="http://schemas.microsoft.com/office/drawing/2014/main" id="{957CCA67-AC5B-FB85-342C-0E724CAF1105}"/>
                </a:ext>
              </a:extLst>
            </p:cNvPr>
            <p:cNvSpPr/>
            <p:nvPr/>
          </p:nvSpPr>
          <p:spPr>
            <a:xfrm>
              <a:off x="7841381" y="3189969"/>
              <a:ext cx="6921" cy="2610"/>
            </a:xfrm>
            <a:custGeom>
              <a:avLst/>
              <a:gdLst/>
              <a:ahLst/>
              <a:cxnLst/>
              <a:rect l="l" t="t" r="r" b="b"/>
              <a:pathLst>
                <a:path w="244" h="92" extrusionOk="0">
                  <a:moveTo>
                    <a:pt x="244" y="92"/>
                  </a:moveTo>
                  <a:cubicBezTo>
                    <a:pt x="183" y="31"/>
                    <a:pt x="92" y="0"/>
                    <a:pt x="1" y="0"/>
                  </a:cubicBezTo>
                  <a:cubicBezTo>
                    <a:pt x="61" y="61"/>
                    <a:pt x="152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237;p86">
              <a:extLst>
                <a:ext uri="{FF2B5EF4-FFF2-40B4-BE49-F238E27FC236}">
                  <a16:creationId xmlns:a16="http://schemas.microsoft.com/office/drawing/2014/main" id="{99C9E578-3EB7-3597-5885-E40D49882DF2}"/>
                </a:ext>
              </a:extLst>
            </p:cNvPr>
            <p:cNvSpPr/>
            <p:nvPr/>
          </p:nvSpPr>
          <p:spPr>
            <a:xfrm>
              <a:off x="7848274" y="31925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238;p86">
              <a:extLst>
                <a:ext uri="{FF2B5EF4-FFF2-40B4-BE49-F238E27FC236}">
                  <a16:creationId xmlns:a16="http://schemas.microsoft.com/office/drawing/2014/main" id="{3FD3E632-49AE-517F-8864-88E4AC4A3C34}"/>
                </a:ext>
              </a:extLst>
            </p:cNvPr>
            <p:cNvSpPr/>
            <p:nvPr/>
          </p:nvSpPr>
          <p:spPr>
            <a:xfrm>
              <a:off x="5609241" y="1316130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2" y="62"/>
                  </a:moveTo>
                  <a:cubicBezTo>
                    <a:pt x="152" y="62"/>
                    <a:pt x="122" y="31"/>
                    <a:pt x="91" y="1"/>
                  </a:cubicBezTo>
                  <a:lnTo>
                    <a:pt x="0" y="1"/>
                  </a:lnTo>
                  <a:cubicBezTo>
                    <a:pt x="0" y="31"/>
                    <a:pt x="30" y="62"/>
                    <a:pt x="61" y="92"/>
                  </a:cubicBezTo>
                  <a:cubicBezTo>
                    <a:pt x="122" y="122"/>
                    <a:pt x="152" y="122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239;p86">
              <a:extLst>
                <a:ext uri="{FF2B5EF4-FFF2-40B4-BE49-F238E27FC236}">
                  <a16:creationId xmlns:a16="http://schemas.microsoft.com/office/drawing/2014/main" id="{022AA816-2AFD-0156-4825-2AFB033457CF}"/>
                </a:ext>
              </a:extLst>
            </p:cNvPr>
            <p:cNvSpPr/>
            <p:nvPr/>
          </p:nvSpPr>
          <p:spPr>
            <a:xfrm>
              <a:off x="5608362" y="131613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31"/>
                  </a:moveTo>
                  <a:lnTo>
                    <a:pt x="31" y="3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240;p86">
              <a:extLst>
                <a:ext uri="{FF2B5EF4-FFF2-40B4-BE49-F238E27FC236}">
                  <a16:creationId xmlns:a16="http://schemas.microsoft.com/office/drawing/2014/main" id="{5BE937DB-D321-983B-5139-CAEFE36B0F20}"/>
                </a:ext>
              </a:extLst>
            </p:cNvPr>
            <p:cNvSpPr/>
            <p:nvPr/>
          </p:nvSpPr>
          <p:spPr>
            <a:xfrm>
              <a:off x="6971461" y="1328215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1" y="31"/>
                  </a:moveTo>
                  <a:cubicBezTo>
                    <a:pt x="61" y="0"/>
                    <a:pt x="0" y="31"/>
                    <a:pt x="0" y="9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91" y="122"/>
                    <a:pt x="122" y="122"/>
                    <a:pt x="152" y="122"/>
                  </a:cubicBezTo>
                  <a:cubicBezTo>
                    <a:pt x="152" y="92"/>
                    <a:pt x="152" y="3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241;p86">
              <a:extLst>
                <a:ext uri="{FF2B5EF4-FFF2-40B4-BE49-F238E27FC236}">
                  <a16:creationId xmlns:a16="http://schemas.microsoft.com/office/drawing/2014/main" id="{B1CC47FD-4BF5-1310-F1F9-5A45A4F4389A}"/>
                </a:ext>
              </a:extLst>
            </p:cNvPr>
            <p:cNvSpPr/>
            <p:nvPr/>
          </p:nvSpPr>
          <p:spPr>
            <a:xfrm>
              <a:off x="6975772" y="1331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242;p86">
              <a:extLst>
                <a:ext uri="{FF2B5EF4-FFF2-40B4-BE49-F238E27FC236}">
                  <a16:creationId xmlns:a16="http://schemas.microsoft.com/office/drawing/2014/main" id="{CB86F0BB-0585-E388-9F0E-51F6780EBB53}"/>
                </a:ext>
              </a:extLst>
            </p:cNvPr>
            <p:cNvSpPr/>
            <p:nvPr/>
          </p:nvSpPr>
          <p:spPr>
            <a:xfrm>
              <a:off x="4138355" y="1605022"/>
              <a:ext cx="908" cy="1759"/>
            </a:xfrm>
            <a:custGeom>
              <a:avLst/>
              <a:gdLst/>
              <a:ahLst/>
              <a:cxnLst/>
              <a:rect l="l" t="t" r="r" b="b"/>
              <a:pathLst>
                <a:path w="32" h="62" extrusionOk="0">
                  <a:moveTo>
                    <a:pt x="1" y="61"/>
                  </a:moveTo>
                  <a:lnTo>
                    <a:pt x="1" y="31"/>
                  </a:lnTo>
                  <a:cubicBezTo>
                    <a:pt x="31" y="0"/>
                    <a:pt x="1" y="31"/>
                    <a:pt x="1" y="31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243;p86">
              <a:extLst>
                <a:ext uri="{FF2B5EF4-FFF2-40B4-BE49-F238E27FC236}">
                  <a16:creationId xmlns:a16="http://schemas.microsoft.com/office/drawing/2014/main" id="{9B94C938-9ED6-E320-76EF-71F647FBDDA3}"/>
                </a:ext>
              </a:extLst>
            </p:cNvPr>
            <p:cNvSpPr/>
            <p:nvPr/>
          </p:nvSpPr>
          <p:spPr>
            <a:xfrm>
              <a:off x="4135774" y="1605873"/>
              <a:ext cx="1759" cy="5220"/>
            </a:xfrm>
            <a:custGeom>
              <a:avLst/>
              <a:gdLst/>
              <a:ahLst/>
              <a:cxnLst/>
              <a:rect l="l" t="t" r="r" b="b"/>
              <a:pathLst>
                <a:path w="62" h="184" extrusionOk="0">
                  <a:moveTo>
                    <a:pt x="62" y="183"/>
                  </a:moveTo>
                  <a:lnTo>
                    <a:pt x="62" y="122"/>
                  </a:lnTo>
                  <a:cubicBezTo>
                    <a:pt x="62" y="92"/>
                    <a:pt x="62" y="31"/>
                    <a:pt x="62" y="1"/>
                  </a:cubicBezTo>
                  <a:cubicBezTo>
                    <a:pt x="31" y="31"/>
                    <a:pt x="31" y="62"/>
                    <a:pt x="1" y="92"/>
                  </a:cubicBezTo>
                  <a:cubicBezTo>
                    <a:pt x="1" y="153"/>
                    <a:pt x="31" y="183"/>
                    <a:pt x="6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244;p86">
              <a:extLst>
                <a:ext uri="{FF2B5EF4-FFF2-40B4-BE49-F238E27FC236}">
                  <a16:creationId xmlns:a16="http://schemas.microsoft.com/office/drawing/2014/main" id="{32D8B222-BBE4-50B0-6268-D23A889BF8C0}"/>
                </a:ext>
              </a:extLst>
            </p:cNvPr>
            <p:cNvSpPr/>
            <p:nvPr/>
          </p:nvSpPr>
          <p:spPr>
            <a:xfrm>
              <a:off x="5357475" y="2040501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91"/>
                  </a:moveTo>
                  <a:cubicBezTo>
                    <a:pt x="61" y="31"/>
                    <a:pt x="31" y="0"/>
                    <a:pt x="0" y="91"/>
                  </a:cubicBezTo>
                  <a:cubicBezTo>
                    <a:pt x="0" y="152"/>
                    <a:pt x="0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245;p86">
              <a:extLst>
                <a:ext uri="{FF2B5EF4-FFF2-40B4-BE49-F238E27FC236}">
                  <a16:creationId xmlns:a16="http://schemas.microsoft.com/office/drawing/2014/main" id="{153AC074-3BD7-7C47-FD56-C6B04F18790C}"/>
                </a:ext>
              </a:extLst>
            </p:cNvPr>
            <p:cNvSpPr/>
            <p:nvPr/>
          </p:nvSpPr>
          <p:spPr>
            <a:xfrm>
              <a:off x="4438398" y="2858834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2"/>
                  </a:moveTo>
                  <a:cubicBezTo>
                    <a:pt x="61" y="92"/>
                    <a:pt x="61" y="6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92"/>
                    <a:pt x="6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246;p86">
              <a:extLst>
                <a:ext uri="{FF2B5EF4-FFF2-40B4-BE49-F238E27FC236}">
                  <a16:creationId xmlns:a16="http://schemas.microsoft.com/office/drawing/2014/main" id="{24981BED-0DCB-483A-8752-DFA013CB9186}"/>
                </a:ext>
              </a:extLst>
            </p:cNvPr>
            <p:cNvSpPr/>
            <p:nvPr/>
          </p:nvSpPr>
          <p:spPr>
            <a:xfrm>
              <a:off x="5721310" y="248372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247;p86">
              <a:extLst>
                <a:ext uri="{FF2B5EF4-FFF2-40B4-BE49-F238E27FC236}">
                  <a16:creationId xmlns:a16="http://schemas.microsoft.com/office/drawing/2014/main" id="{A2730E10-2308-10FC-F54E-7136E3001F4B}"/>
                </a:ext>
              </a:extLst>
            </p:cNvPr>
            <p:cNvSpPr/>
            <p:nvPr/>
          </p:nvSpPr>
          <p:spPr>
            <a:xfrm>
              <a:off x="5718729" y="2483726"/>
              <a:ext cx="2610" cy="175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0" y="61"/>
                  </a:moveTo>
                  <a:cubicBezTo>
                    <a:pt x="0" y="61"/>
                    <a:pt x="31" y="61"/>
                    <a:pt x="31" y="61"/>
                  </a:cubicBezTo>
                  <a:lnTo>
                    <a:pt x="91" y="1"/>
                  </a:lnTo>
                  <a:cubicBezTo>
                    <a:pt x="61" y="1"/>
                    <a:pt x="0" y="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248;p86">
              <a:extLst>
                <a:ext uri="{FF2B5EF4-FFF2-40B4-BE49-F238E27FC236}">
                  <a16:creationId xmlns:a16="http://schemas.microsoft.com/office/drawing/2014/main" id="{8AC8BF64-0F63-D639-1C55-AA66AEFBA57D}"/>
                </a:ext>
              </a:extLst>
            </p:cNvPr>
            <p:cNvSpPr/>
            <p:nvPr/>
          </p:nvSpPr>
          <p:spPr>
            <a:xfrm>
              <a:off x="7450826" y="2585489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61" y="61"/>
                  </a:moveTo>
                  <a:cubicBezTo>
                    <a:pt x="61" y="0"/>
                    <a:pt x="0" y="0"/>
                    <a:pt x="0" y="61"/>
                  </a:cubicBezTo>
                  <a:cubicBezTo>
                    <a:pt x="0" y="61"/>
                    <a:pt x="0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249;p86">
              <a:extLst>
                <a:ext uri="{FF2B5EF4-FFF2-40B4-BE49-F238E27FC236}">
                  <a16:creationId xmlns:a16="http://schemas.microsoft.com/office/drawing/2014/main" id="{88448DDB-754D-4DE8-0B54-0C80434137B6}"/>
                </a:ext>
              </a:extLst>
            </p:cNvPr>
            <p:cNvSpPr/>
            <p:nvPr/>
          </p:nvSpPr>
          <p:spPr>
            <a:xfrm>
              <a:off x="4766040" y="164468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250;p86">
              <a:extLst>
                <a:ext uri="{FF2B5EF4-FFF2-40B4-BE49-F238E27FC236}">
                  <a16:creationId xmlns:a16="http://schemas.microsoft.com/office/drawing/2014/main" id="{BA1FE350-7840-C3C4-68A9-8122B36F1B33}"/>
                </a:ext>
              </a:extLst>
            </p:cNvPr>
            <p:cNvSpPr/>
            <p:nvPr/>
          </p:nvSpPr>
          <p:spPr>
            <a:xfrm>
              <a:off x="4759999" y="1641250"/>
              <a:ext cx="6070" cy="3461"/>
            </a:xfrm>
            <a:custGeom>
              <a:avLst/>
              <a:gdLst/>
              <a:ahLst/>
              <a:cxnLst/>
              <a:rect l="l" t="t" r="r" b="b"/>
              <a:pathLst>
                <a:path w="214" h="122" extrusionOk="0">
                  <a:moveTo>
                    <a:pt x="91" y="0"/>
                  </a:moveTo>
                  <a:cubicBezTo>
                    <a:pt x="61" y="0"/>
                    <a:pt x="31" y="30"/>
                    <a:pt x="0" y="61"/>
                  </a:cubicBezTo>
                  <a:cubicBezTo>
                    <a:pt x="31" y="91"/>
                    <a:pt x="61" y="91"/>
                    <a:pt x="91" y="122"/>
                  </a:cubicBezTo>
                  <a:cubicBezTo>
                    <a:pt x="122" y="122"/>
                    <a:pt x="183" y="122"/>
                    <a:pt x="213" y="122"/>
                  </a:cubicBezTo>
                  <a:lnTo>
                    <a:pt x="213" y="0"/>
                  </a:lnTo>
                  <a:cubicBezTo>
                    <a:pt x="183" y="0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251;p86">
              <a:extLst>
                <a:ext uri="{FF2B5EF4-FFF2-40B4-BE49-F238E27FC236}">
                  <a16:creationId xmlns:a16="http://schemas.microsoft.com/office/drawing/2014/main" id="{7C1451ED-7BEA-E206-09E5-06E7EC28D561}"/>
                </a:ext>
              </a:extLst>
            </p:cNvPr>
            <p:cNvSpPr/>
            <p:nvPr/>
          </p:nvSpPr>
          <p:spPr>
            <a:xfrm>
              <a:off x="4637576" y="1380813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61"/>
                  </a:moveTo>
                  <a:cubicBezTo>
                    <a:pt x="91" y="31"/>
                    <a:pt x="61" y="31"/>
                    <a:pt x="30" y="1"/>
                  </a:cubicBezTo>
                  <a:cubicBezTo>
                    <a:pt x="30" y="1"/>
                    <a:pt x="0" y="31"/>
                    <a:pt x="0" y="31"/>
                  </a:cubicBezTo>
                  <a:cubicBezTo>
                    <a:pt x="0" y="61"/>
                    <a:pt x="30" y="122"/>
                    <a:pt x="9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252;p86">
              <a:extLst>
                <a:ext uri="{FF2B5EF4-FFF2-40B4-BE49-F238E27FC236}">
                  <a16:creationId xmlns:a16="http://schemas.microsoft.com/office/drawing/2014/main" id="{B4EAD944-36BE-8FC6-33B4-0E31B79F166E}"/>
                </a:ext>
              </a:extLst>
            </p:cNvPr>
            <p:cNvSpPr/>
            <p:nvPr/>
          </p:nvSpPr>
          <p:spPr>
            <a:xfrm>
              <a:off x="5791144" y="2496662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253;p86">
              <a:extLst>
                <a:ext uri="{FF2B5EF4-FFF2-40B4-BE49-F238E27FC236}">
                  <a16:creationId xmlns:a16="http://schemas.microsoft.com/office/drawing/2014/main" id="{ED06FD2E-308D-8FF2-8CA6-8AA8956BAF65}"/>
                </a:ext>
              </a:extLst>
            </p:cNvPr>
            <p:cNvSpPr/>
            <p:nvPr/>
          </p:nvSpPr>
          <p:spPr>
            <a:xfrm>
              <a:off x="4229747" y="2724303"/>
              <a:ext cx="1759" cy="3490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62" y="1"/>
                  </a:moveTo>
                  <a:cubicBezTo>
                    <a:pt x="62" y="1"/>
                    <a:pt x="31" y="31"/>
                    <a:pt x="1" y="62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62" y="122"/>
                    <a:pt x="62" y="62"/>
                    <a:pt x="62" y="62"/>
                  </a:cubicBezTo>
                  <a:cubicBezTo>
                    <a:pt x="62" y="31"/>
                    <a:pt x="62" y="31"/>
                    <a:pt x="6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254;p86">
              <a:extLst>
                <a:ext uri="{FF2B5EF4-FFF2-40B4-BE49-F238E27FC236}">
                  <a16:creationId xmlns:a16="http://schemas.microsoft.com/office/drawing/2014/main" id="{6180FBBA-A64F-A0DB-622A-F9595A9385E3}"/>
                </a:ext>
              </a:extLst>
            </p:cNvPr>
            <p:cNvSpPr/>
            <p:nvPr/>
          </p:nvSpPr>
          <p:spPr>
            <a:xfrm>
              <a:off x="5559234" y="2382842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255;p86">
              <a:extLst>
                <a:ext uri="{FF2B5EF4-FFF2-40B4-BE49-F238E27FC236}">
                  <a16:creationId xmlns:a16="http://schemas.microsoft.com/office/drawing/2014/main" id="{252E22D3-0455-79E6-2A68-DDD8E950EA24}"/>
                </a:ext>
              </a:extLst>
            </p:cNvPr>
            <p:cNvSpPr/>
            <p:nvPr/>
          </p:nvSpPr>
          <p:spPr>
            <a:xfrm>
              <a:off x="5555773" y="238196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62"/>
                  </a:moveTo>
                  <a:cubicBezTo>
                    <a:pt x="92" y="31"/>
                    <a:pt x="122" y="31"/>
                    <a:pt x="122" y="1"/>
                  </a:cubicBezTo>
                  <a:cubicBezTo>
                    <a:pt x="92" y="1"/>
                    <a:pt x="31" y="1"/>
                    <a:pt x="1" y="62"/>
                  </a:cubicBezTo>
                  <a:cubicBezTo>
                    <a:pt x="1" y="9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256;p86">
              <a:extLst>
                <a:ext uri="{FF2B5EF4-FFF2-40B4-BE49-F238E27FC236}">
                  <a16:creationId xmlns:a16="http://schemas.microsoft.com/office/drawing/2014/main" id="{A7697AEA-AD53-233D-8C15-8868F680253C}"/>
                </a:ext>
              </a:extLst>
            </p:cNvPr>
            <p:cNvSpPr/>
            <p:nvPr/>
          </p:nvSpPr>
          <p:spPr>
            <a:xfrm>
              <a:off x="5682507" y="1407538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" y="31"/>
                  </a:moveTo>
                  <a:cubicBezTo>
                    <a:pt x="1" y="92"/>
                    <a:pt x="31" y="122"/>
                    <a:pt x="31" y="153"/>
                  </a:cubicBezTo>
                  <a:cubicBezTo>
                    <a:pt x="31" y="153"/>
                    <a:pt x="92" y="122"/>
                    <a:pt x="92" y="122"/>
                  </a:cubicBezTo>
                  <a:cubicBezTo>
                    <a:pt x="122" y="62"/>
                    <a:pt x="92" y="1"/>
                    <a:pt x="61" y="1"/>
                  </a:cubicBez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257;p86">
              <a:extLst>
                <a:ext uri="{FF2B5EF4-FFF2-40B4-BE49-F238E27FC236}">
                  <a16:creationId xmlns:a16="http://schemas.microsoft.com/office/drawing/2014/main" id="{483BAAA5-A41B-7E37-0951-21F0EAFAE54C}"/>
                </a:ext>
              </a:extLst>
            </p:cNvPr>
            <p:cNvSpPr/>
            <p:nvPr/>
          </p:nvSpPr>
          <p:spPr>
            <a:xfrm>
              <a:off x="6329991" y="14299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61"/>
                  </a:moveTo>
                  <a:lnTo>
                    <a:pt x="122" y="0"/>
                  </a:lnTo>
                  <a:cubicBezTo>
                    <a:pt x="122" y="0"/>
                    <a:pt x="62" y="0"/>
                    <a:pt x="62" y="0"/>
                  </a:cubicBezTo>
                  <a:cubicBezTo>
                    <a:pt x="62" y="0"/>
                    <a:pt x="1" y="61"/>
                    <a:pt x="62" y="91"/>
                  </a:cubicBezTo>
                  <a:cubicBezTo>
                    <a:pt x="122" y="91"/>
                    <a:pt x="92" y="6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258;p86">
              <a:extLst>
                <a:ext uri="{FF2B5EF4-FFF2-40B4-BE49-F238E27FC236}">
                  <a16:creationId xmlns:a16="http://schemas.microsoft.com/office/drawing/2014/main" id="{AFA80101-B1A0-32AC-9428-D4BDFD757AE3}"/>
                </a:ext>
              </a:extLst>
            </p:cNvPr>
            <p:cNvSpPr/>
            <p:nvPr/>
          </p:nvSpPr>
          <p:spPr>
            <a:xfrm>
              <a:off x="6319666" y="14334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1" y="61"/>
                  </a:moveTo>
                  <a:lnTo>
                    <a:pt x="91" y="31"/>
                  </a:lnTo>
                  <a:cubicBezTo>
                    <a:pt x="91" y="1"/>
                    <a:pt x="0" y="1"/>
                    <a:pt x="0" y="61"/>
                  </a:cubicBezTo>
                  <a:cubicBezTo>
                    <a:pt x="30" y="122"/>
                    <a:pt x="61" y="61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259;p86">
              <a:extLst>
                <a:ext uri="{FF2B5EF4-FFF2-40B4-BE49-F238E27FC236}">
                  <a16:creationId xmlns:a16="http://schemas.microsoft.com/office/drawing/2014/main" id="{DAE64EFB-42EE-124A-CB2A-7D0527F8DDCB}"/>
                </a:ext>
              </a:extLst>
            </p:cNvPr>
            <p:cNvSpPr/>
            <p:nvPr/>
          </p:nvSpPr>
          <p:spPr>
            <a:xfrm>
              <a:off x="7712917" y="2906269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92" y="0"/>
                  </a:moveTo>
                  <a:cubicBezTo>
                    <a:pt x="31" y="0"/>
                    <a:pt x="1" y="0"/>
                    <a:pt x="31" y="61"/>
                  </a:cubicBezTo>
                  <a:cubicBezTo>
                    <a:pt x="61" y="122"/>
                    <a:pt x="61" y="61"/>
                    <a:pt x="92" y="61"/>
                  </a:cubicBezTo>
                  <a:lnTo>
                    <a:pt x="122" y="31"/>
                  </a:lnTo>
                  <a:cubicBezTo>
                    <a:pt x="12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260;p86">
              <a:extLst>
                <a:ext uri="{FF2B5EF4-FFF2-40B4-BE49-F238E27FC236}">
                  <a16:creationId xmlns:a16="http://schemas.microsoft.com/office/drawing/2014/main" id="{E78CCE8B-ADBD-1A49-FE32-72AC194576F3}"/>
                </a:ext>
              </a:extLst>
            </p:cNvPr>
            <p:cNvSpPr/>
            <p:nvPr/>
          </p:nvSpPr>
          <p:spPr>
            <a:xfrm>
              <a:off x="5321253" y="21129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261;p86">
              <a:extLst>
                <a:ext uri="{FF2B5EF4-FFF2-40B4-BE49-F238E27FC236}">
                  <a16:creationId xmlns:a16="http://schemas.microsoft.com/office/drawing/2014/main" id="{9F2CBF60-3CA4-01E0-D2D1-1EE935BC2FEC}"/>
                </a:ext>
              </a:extLst>
            </p:cNvPr>
            <p:cNvSpPr/>
            <p:nvPr/>
          </p:nvSpPr>
          <p:spPr>
            <a:xfrm>
              <a:off x="5316942" y="211293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" y="61"/>
                  </a:moveTo>
                  <a:cubicBezTo>
                    <a:pt x="1" y="92"/>
                    <a:pt x="62" y="122"/>
                    <a:pt x="92" y="92"/>
                  </a:cubicBezTo>
                  <a:cubicBezTo>
                    <a:pt x="122" y="92"/>
                    <a:pt x="122" y="31"/>
                    <a:pt x="153" y="0"/>
                  </a:cubicBezTo>
                  <a:cubicBezTo>
                    <a:pt x="92" y="0"/>
                    <a:pt x="62" y="0"/>
                    <a:pt x="31" y="0"/>
                  </a:cubicBezTo>
                  <a:cubicBezTo>
                    <a:pt x="31" y="0"/>
                    <a:pt x="1" y="3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262;p86">
              <a:extLst>
                <a:ext uri="{FF2B5EF4-FFF2-40B4-BE49-F238E27FC236}">
                  <a16:creationId xmlns:a16="http://schemas.microsoft.com/office/drawing/2014/main" id="{5F2BBFA2-2A63-83FE-326A-67109B89F20F}"/>
                </a:ext>
              </a:extLst>
            </p:cNvPr>
            <p:cNvSpPr/>
            <p:nvPr/>
          </p:nvSpPr>
          <p:spPr>
            <a:xfrm>
              <a:off x="4433236" y="2914014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62"/>
                  </a:moveTo>
                  <a:cubicBezTo>
                    <a:pt x="31" y="92"/>
                    <a:pt x="61" y="92"/>
                    <a:pt x="61" y="31"/>
                  </a:cubicBezTo>
                  <a:cubicBezTo>
                    <a:pt x="6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263;p86">
              <a:extLst>
                <a:ext uri="{FF2B5EF4-FFF2-40B4-BE49-F238E27FC236}">
                  <a16:creationId xmlns:a16="http://schemas.microsoft.com/office/drawing/2014/main" id="{FF409AE2-1436-CEB5-26D6-E0388CBE0307}"/>
                </a:ext>
              </a:extLst>
            </p:cNvPr>
            <p:cNvSpPr/>
            <p:nvPr/>
          </p:nvSpPr>
          <p:spPr>
            <a:xfrm>
              <a:off x="6881800" y="2951093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0" y="92"/>
                  </a:moveTo>
                  <a:cubicBezTo>
                    <a:pt x="0" y="92"/>
                    <a:pt x="30" y="122"/>
                    <a:pt x="61" y="122"/>
                  </a:cubicBezTo>
                  <a:cubicBezTo>
                    <a:pt x="61" y="122"/>
                    <a:pt x="91" y="92"/>
                    <a:pt x="91" y="92"/>
                  </a:cubicBezTo>
                  <a:cubicBezTo>
                    <a:pt x="91" y="92"/>
                    <a:pt x="61" y="31"/>
                    <a:pt x="61" y="1"/>
                  </a:cubicBezTo>
                  <a:cubicBezTo>
                    <a:pt x="30" y="31"/>
                    <a:pt x="30" y="31"/>
                    <a:pt x="0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264;p86">
              <a:extLst>
                <a:ext uri="{FF2B5EF4-FFF2-40B4-BE49-F238E27FC236}">
                  <a16:creationId xmlns:a16="http://schemas.microsoft.com/office/drawing/2014/main" id="{FE0BD690-D780-A1A3-B3EB-C13903ACCAD9}"/>
                </a:ext>
              </a:extLst>
            </p:cNvPr>
            <p:cNvSpPr/>
            <p:nvPr/>
          </p:nvSpPr>
          <p:spPr>
            <a:xfrm>
              <a:off x="3487440" y="1900807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152"/>
                  </a:moveTo>
                  <a:lnTo>
                    <a:pt x="61" y="91"/>
                  </a:ln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122"/>
                    <a:pt x="0" y="152"/>
                    <a:pt x="61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265;p86">
              <a:extLst>
                <a:ext uri="{FF2B5EF4-FFF2-40B4-BE49-F238E27FC236}">
                  <a16:creationId xmlns:a16="http://schemas.microsoft.com/office/drawing/2014/main" id="{BF0A4CD5-AC8D-257D-6B6A-99CE40AF9CE0}"/>
                </a:ext>
              </a:extLst>
            </p:cNvPr>
            <p:cNvSpPr/>
            <p:nvPr/>
          </p:nvSpPr>
          <p:spPr>
            <a:xfrm>
              <a:off x="7275787" y="2997677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0"/>
                  </a:move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266;p86">
              <a:extLst>
                <a:ext uri="{FF2B5EF4-FFF2-40B4-BE49-F238E27FC236}">
                  <a16:creationId xmlns:a16="http://schemas.microsoft.com/office/drawing/2014/main" id="{00AA845B-3836-CDB3-1F3A-C0F1807295D4}"/>
                </a:ext>
              </a:extLst>
            </p:cNvPr>
            <p:cNvSpPr/>
            <p:nvPr/>
          </p:nvSpPr>
          <p:spPr>
            <a:xfrm>
              <a:off x="6905059" y="3010613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2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91"/>
                    <a:pt x="31" y="122"/>
                    <a:pt x="31" y="152"/>
                  </a:cubicBezTo>
                  <a:cubicBezTo>
                    <a:pt x="62" y="152"/>
                    <a:pt x="62" y="91"/>
                    <a:pt x="92" y="61"/>
                  </a:cubicBezTo>
                  <a:cubicBezTo>
                    <a:pt x="122" y="3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267;p86">
              <a:extLst>
                <a:ext uri="{FF2B5EF4-FFF2-40B4-BE49-F238E27FC236}">
                  <a16:creationId xmlns:a16="http://schemas.microsoft.com/office/drawing/2014/main" id="{54BD6BF6-628A-129E-33AE-5CAE8CEF90F5}"/>
                </a:ext>
              </a:extLst>
            </p:cNvPr>
            <p:cNvSpPr/>
            <p:nvPr/>
          </p:nvSpPr>
          <p:spPr>
            <a:xfrm>
              <a:off x="7341338" y="3032175"/>
              <a:ext cx="3461" cy="1731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61" y="0"/>
                  </a:moveTo>
                  <a:cubicBezTo>
                    <a:pt x="61" y="0"/>
                    <a:pt x="30" y="0"/>
                    <a:pt x="0" y="30"/>
                  </a:cubicBezTo>
                  <a:cubicBezTo>
                    <a:pt x="0" y="61"/>
                    <a:pt x="30" y="61"/>
                    <a:pt x="61" y="61"/>
                  </a:cubicBezTo>
                  <a:cubicBezTo>
                    <a:pt x="61" y="61"/>
                    <a:pt x="91" y="61"/>
                    <a:pt x="91" y="61"/>
                  </a:cubicBezTo>
                  <a:cubicBezTo>
                    <a:pt x="122" y="3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268;p86">
              <a:extLst>
                <a:ext uri="{FF2B5EF4-FFF2-40B4-BE49-F238E27FC236}">
                  <a16:creationId xmlns:a16="http://schemas.microsoft.com/office/drawing/2014/main" id="{D10C2A74-C1BA-1C7F-C311-9601A921F383}"/>
                </a:ext>
              </a:extLst>
            </p:cNvPr>
            <p:cNvSpPr/>
            <p:nvPr/>
          </p:nvSpPr>
          <p:spPr>
            <a:xfrm>
              <a:off x="7324943" y="3043381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61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91"/>
                    <a:pt x="61" y="61"/>
                    <a:pt x="61" y="31"/>
                  </a:cubicBezTo>
                  <a:cubicBezTo>
                    <a:pt x="31" y="0"/>
                    <a:pt x="0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269;p86">
              <a:extLst>
                <a:ext uri="{FF2B5EF4-FFF2-40B4-BE49-F238E27FC236}">
                  <a16:creationId xmlns:a16="http://schemas.microsoft.com/office/drawing/2014/main" id="{94BB5A09-7F98-24AB-B51E-4EC2A4376CD7}"/>
                </a:ext>
              </a:extLst>
            </p:cNvPr>
            <p:cNvSpPr/>
            <p:nvPr/>
          </p:nvSpPr>
          <p:spPr>
            <a:xfrm>
              <a:off x="7436161" y="3060630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61"/>
                  </a:moveTo>
                  <a:cubicBezTo>
                    <a:pt x="1" y="61"/>
                    <a:pt x="1" y="91"/>
                    <a:pt x="31" y="122"/>
                  </a:cubicBezTo>
                  <a:lnTo>
                    <a:pt x="61" y="61"/>
                  </a:lnTo>
                  <a:cubicBezTo>
                    <a:pt x="61" y="0"/>
                    <a:pt x="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270;p86">
              <a:extLst>
                <a:ext uri="{FF2B5EF4-FFF2-40B4-BE49-F238E27FC236}">
                  <a16:creationId xmlns:a16="http://schemas.microsoft.com/office/drawing/2014/main" id="{2C2529CA-6D94-0139-BECE-33099B1E9DC8}"/>
                </a:ext>
              </a:extLst>
            </p:cNvPr>
            <p:cNvSpPr/>
            <p:nvPr/>
          </p:nvSpPr>
          <p:spPr>
            <a:xfrm>
              <a:off x="4614289" y="310891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271;p86">
              <a:extLst>
                <a:ext uri="{FF2B5EF4-FFF2-40B4-BE49-F238E27FC236}">
                  <a16:creationId xmlns:a16="http://schemas.microsoft.com/office/drawing/2014/main" id="{E3739864-E5AC-280B-2FBE-AB0EDB98A1D8}"/>
                </a:ext>
              </a:extLst>
            </p:cNvPr>
            <p:cNvSpPr/>
            <p:nvPr/>
          </p:nvSpPr>
          <p:spPr>
            <a:xfrm>
              <a:off x="4614289" y="3108036"/>
              <a:ext cx="6921" cy="4341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244" y="153"/>
                  </a:moveTo>
                  <a:cubicBezTo>
                    <a:pt x="213" y="62"/>
                    <a:pt x="122" y="1"/>
                    <a:pt x="0" y="31"/>
                  </a:cubicBezTo>
                  <a:cubicBezTo>
                    <a:pt x="61" y="153"/>
                    <a:pt x="152" y="153"/>
                    <a:pt x="244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272;p86">
              <a:extLst>
                <a:ext uri="{FF2B5EF4-FFF2-40B4-BE49-F238E27FC236}">
                  <a16:creationId xmlns:a16="http://schemas.microsoft.com/office/drawing/2014/main" id="{C7985859-68E1-E94B-BA4A-B60D6D21628D}"/>
                </a:ext>
              </a:extLst>
            </p:cNvPr>
            <p:cNvSpPr/>
            <p:nvPr/>
          </p:nvSpPr>
          <p:spPr>
            <a:xfrm>
              <a:off x="7081800" y="3134789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91"/>
                  </a:moveTo>
                  <a:cubicBezTo>
                    <a:pt x="153" y="31"/>
                    <a:pt x="92" y="0"/>
                    <a:pt x="62" y="31"/>
                  </a:cubicBezTo>
                  <a:cubicBezTo>
                    <a:pt x="1" y="61"/>
                    <a:pt x="31" y="91"/>
                    <a:pt x="1" y="122"/>
                  </a:cubicBezTo>
                  <a:cubicBezTo>
                    <a:pt x="62" y="122"/>
                    <a:pt x="92" y="122"/>
                    <a:pt x="122" y="122"/>
                  </a:cubicBezTo>
                  <a:cubicBezTo>
                    <a:pt x="122" y="122"/>
                    <a:pt x="153" y="91"/>
                    <a:pt x="153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273;p86">
              <a:extLst>
                <a:ext uri="{FF2B5EF4-FFF2-40B4-BE49-F238E27FC236}">
                  <a16:creationId xmlns:a16="http://schemas.microsoft.com/office/drawing/2014/main" id="{87FA0111-CED2-9BA8-C6FE-2C7A7D8520F0}"/>
                </a:ext>
              </a:extLst>
            </p:cNvPr>
            <p:cNvSpPr/>
            <p:nvPr/>
          </p:nvSpPr>
          <p:spPr>
            <a:xfrm>
              <a:off x="7081800" y="3138222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274;p86">
              <a:extLst>
                <a:ext uri="{FF2B5EF4-FFF2-40B4-BE49-F238E27FC236}">
                  <a16:creationId xmlns:a16="http://schemas.microsoft.com/office/drawing/2014/main" id="{56818374-2D62-27EF-44D0-D21AC746054B}"/>
                </a:ext>
              </a:extLst>
            </p:cNvPr>
            <p:cNvSpPr/>
            <p:nvPr/>
          </p:nvSpPr>
          <p:spPr>
            <a:xfrm>
              <a:off x="7080098" y="3139101"/>
              <a:ext cx="879" cy="3461"/>
            </a:xfrm>
            <a:custGeom>
              <a:avLst/>
              <a:gdLst/>
              <a:ahLst/>
              <a:cxnLst/>
              <a:rect l="l" t="t" r="r" b="b"/>
              <a:pathLst>
                <a:path w="31" h="122" extrusionOk="0">
                  <a:moveTo>
                    <a:pt x="0" y="61"/>
                  </a:moveTo>
                  <a:lnTo>
                    <a:pt x="0" y="122"/>
                  </a:lnTo>
                  <a:lnTo>
                    <a:pt x="31" y="0"/>
                  </a:lnTo>
                  <a:cubicBezTo>
                    <a:pt x="0" y="31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2275;p86">
              <a:extLst>
                <a:ext uri="{FF2B5EF4-FFF2-40B4-BE49-F238E27FC236}">
                  <a16:creationId xmlns:a16="http://schemas.microsoft.com/office/drawing/2014/main" id="{9297477A-58C2-62C9-F7EF-ADA68C05B203}"/>
                </a:ext>
              </a:extLst>
            </p:cNvPr>
            <p:cNvSpPr/>
            <p:nvPr/>
          </p:nvSpPr>
          <p:spPr>
            <a:xfrm>
              <a:off x="7811201" y="31770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31"/>
                  </a:move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1" y="92"/>
                    <a:pt x="61" y="92"/>
                  </a:cubicBezTo>
                  <a:cubicBezTo>
                    <a:pt x="92" y="61"/>
                    <a:pt x="61" y="6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2276;p86">
              <a:extLst>
                <a:ext uri="{FF2B5EF4-FFF2-40B4-BE49-F238E27FC236}">
                  <a16:creationId xmlns:a16="http://schemas.microsoft.com/office/drawing/2014/main" id="{F1F8F332-99DA-1032-AFC2-FA186815016B}"/>
                </a:ext>
              </a:extLst>
            </p:cNvPr>
            <p:cNvSpPr/>
            <p:nvPr/>
          </p:nvSpPr>
          <p:spPr>
            <a:xfrm>
              <a:off x="7011115" y="3181344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61" y="1"/>
                    <a:pt x="31" y="1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ubicBezTo>
                    <a:pt x="61" y="61"/>
                    <a:pt x="92" y="61"/>
                    <a:pt x="92" y="6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277;p86">
              <a:extLst>
                <a:ext uri="{FF2B5EF4-FFF2-40B4-BE49-F238E27FC236}">
                  <a16:creationId xmlns:a16="http://schemas.microsoft.com/office/drawing/2014/main" id="{9C62A9EA-91A1-B2DF-89DC-BC2B3649E266}"/>
                </a:ext>
              </a:extLst>
            </p:cNvPr>
            <p:cNvSpPr/>
            <p:nvPr/>
          </p:nvSpPr>
          <p:spPr>
            <a:xfrm>
              <a:off x="7353393" y="321927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1" y="31"/>
                  </a:moveTo>
                  <a:cubicBezTo>
                    <a:pt x="1" y="92"/>
                    <a:pt x="1" y="123"/>
                    <a:pt x="61" y="92"/>
                  </a:cubicBezTo>
                  <a:cubicBezTo>
                    <a:pt x="122" y="62"/>
                    <a:pt x="61" y="62"/>
                    <a:pt x="92" y="31"/>
                  </a:cubicBez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278;p86">
              <a:extLst>
                <a:ext uri="{FF2B5EF4-FFF2-40B4-BE49-F238E27FC236}">
                  <a16:creationId xmlns:a16="http://schemas.microsoft.com/office/drawing/2014/main" id="{7F3EAA7B-A1E5-A1EC-8265-E28E83C59289}"/>
                </a:ext>
              </a:extLst>
            </p:cNvPr>
            <p:cNvSpPr/>
            <p:nvPr/>
          </p:nvSpPr>
          <p:spPr>
            <a:xfrm>
              <a:off x="7772398" y="322704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62" y="31"/>
                  </a:lnTo>
                  <a:cubicBezTo>
                    <a:pt x="62" y="31"/>
                    <a:pt x="62" y="0"/>
                    <a:pt x="62" y="0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279;p86">
              <a:extLst>
                <a:ext uri="{FF2B5EF4-FFF2-40B4-BE49-F238E27FC236}">
                  <a16:creationId xmlns:a16="http://schemas.microsoft.com/office/drawing/2014/main" id="{3393E296-6CBC-945A-A23F-6523FA2D7613}"/>
                </a:ext>
              </a:extLst>
            </p:cNvPr>
            <p:cNvSpPr/>
            <p:nvPr/>
          </p:nvSpPr>
          <p:spPr>
            <a:xfrm>
              <a:off x="7330985" y="3233091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61"/>
                  </a:moveTo>
                  <a:lnTo>
                    <a:pt x="31" y="61"/>
                  </a:lnTo>
                  <a:cubicBezTo>
                    <a:pt x="31" y="31"/>
                    <a:pt x="31" y="0"/>
                    <a:pt x="31" y="0"/>
                  </a:cubicBezTo>
                  <a:lnTo>
                    <a:pt x="0" y="0"/>
                  </a:lnTo>
                  <a:cubicBezTo>
                    <a:pt x="0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280;p86">
              <a:extLst>
                <a:ext uri="{FF2B5EF4-FFF2-40B4-BE49-F238E27FC236}">
                  <a16:creationId xmlns:a16="http://schemas.microsoft.com/office/drawing/2014/main" id="{0AA8FD7A-EC1E-FD7C-AD07-EBBFC1A0AEFB}"/>
                </a:ext>
              </a:extLst>
            </p:cNvPr>
            <p:cNvSpPr/>
            <p:nvPr/>
          </p:nvSpPr>
          <p:spPr>
            <a:xfrm>
              <a:off x="7377531" y="327275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31"/>
                    <a:pt x="31" y="61"/>
                    <a:pt x="61" y="61"/>
                  </a:cubicBezTo>
                  <a:cubicBezTo>
                    <a:pt x="92" y="92"/>
                    <a:pt x="92" y="61"/>
                    <a:pt x="122" y="61"/>
                  </a:cubicBezTo>
                  <a:cubicBezTo>
                    <a:pt x="122" y="61"/>
                    <a:pt x="122" y="31"/>
                    <a:pt x="122" y="31"/>
                  </a:cubicBezTo>
                  <a:cubicBezTo>
                    <a:pt x="122" y="3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281;p86">
              <a:extLst>
                <a:ext uri="{FF2B5EF4-FFF2-40B4-BE49-F238E27FC236}">
                  <a16:creationId xmlns:a16="http://schemas.microsoft.com/office/drawing/2014/main" id="{7A60FEAF-46FF-3250-DA48-CFC8E6A52067}"/>
                </a:ext>
              </a:extLst>
            </p:cNvPr>
            <p:cNvSpPr/>
            <p:nvPr/>
          </p:nvSpPr>
          <p:spPr>
            <a:xfrm>
              <a:off x="7366327" y="331068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22" y="92"/>
                  </a:moveTo>
                  <a:cubicBezTo>
                    <a:pt x="152" y="62"/>
                    <a:pt x="152" y="31"/>
                    <a:pt x="152" y="1"/>
                  </a:cubicBezTo>
                  <a:lnTo>
                    <a:pt x="61" y="1"/>
                  </a:lnTo>
                  <a:cubicBezTo>
                    <a:pt x="61" y="1"/>
                    <a:pt x="0" y="31"/>
                    <a:pt x="31" y="62"/>
                  </a:cubicBezTo>
                  <a:cubicBezTo>
                    <a:pt x="31" y="62"/>
                    <a:pt x="9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282;p86">
              <a:extLst>
                <a:ext uri="{FF2B5EF4-FFF2-40B4-BE49-F238E27FC236}">
                  <a16:creationId xmlns:a16="http://schemas.microsoft.com/office/drawing/2014/main" id="{27D0D549-21BA-0A88-70C4-C955A30EB8B7}"/>
                </a:ext>
              </a:extLst>
            </p:cNvPr>
            <p:cNvSpPr/>
            <p:nvPr/>
          </p:nvSpPr>
          <p:spPr>
            <a:xfrm>
              <a:off x="6117056" y="3328811"/>
              <a:ext cx="1730" cy="1731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31" y="0"/>
                  </a:lnTo>
                  <a:cubicBezTo>
                    <a:pt x="0" y="31"/>
                    <a:pt x="0" y="31"/>
                    <a:pt x="31" y="61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283;p86">
              <a:extLst>
                <a:ext uri="{FF2B5EF4-FFF2-40B4-BE49-F238E27FC236}">
                  <a16:creationId xmlns:a16="http://schemas.microsoft.com/office/drawing/2014/main" id="{04681087-6EF8-896B-3B31-4E5A393C0093}"/>
                </a:ext>
              </a:extLst>
            </p:cNvPr>
            <p:cNvSpPr/>
            <p:nvPr/>
          </p:nvSpPr>
          <p:spPr>
            <a:xfrm>
              <a:off x="6412212" y="4050555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61" y="122"/>
                  </a:moveTo>
                  <a:cubicBezTo>
                    <a:pt x="61" y="122"/>
                    <a:pt x="91" y="92"/>
                    <a:pt x="91" y="62"/>
                  </a:cubicBezTo>
                  <a:cubicBezTo>
                    <a:pt x="91" y="31"/>
                    <a:pt x="91" y="31"/>
                    <a:pt x="61" y="1"/>
                  </a:cubicBezTo>
                  <a:cubicBezTo>
                    <a:pt x="31" y="1"/>
                    <a:pt x="31" y="31"/>
                    <a:pt x="31" y="31"/>
                  </a:cubicBezTo>
                  <a:cubicBezTo>
                    <a:pt x="0" y="92"/>
                    <a:pt x="31" y="12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284;p86">
              <a:extLst>
                <a:ext uri="{FF2B5EF4-FFF2-40B4-BE49-F238E27FC236}">
                  <a16:creationId xmlns:a16="http://schemas.microsoft.com/office/drawing/2014/main" id="{EE04CC29-E219-00A6-5D1A-7E4EF7532F08}"/>
                </a:ext>
              </a:extLst>
            </p:cNvPr>
            <p:cNvSpPr/>
            <p:nvPr/>
          </p:nvSpPr>
          <p:spPr>
            <a:xfrm>
              <a:off x="6413914" y="4075577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31" y="92"/>
                  </a:moveTo>
                  <a:cubicBezTo>
                    <a:pt x="62" y="92"/>
                    <a:pt x="123" y="92"/>
                    <a:pt x="153" y="61"/>
                  </a:cubicBezTo>
                  <a:cubicBezTo>
                    <a:pt x="153" y="61"/>
                    <a:pt x="153" y="31"/>
                    <a:pt x="92" y="31"/>
                  </a:cubicBezTo>
                  <a:cubicBezTo>
                    <a:pt x="62" y="0"/>
                    <a:pt x="31" y="0"/>
                    <a:pt x="1" y="61"/>
                  </a:cubicBezTo>
                  <a:cubicBezTo>
                    <a:pt x="1" y="61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285;p86">
              <a:extLst>
                <a:ext uri="{FF2B5EF4-FFF2-40B4-BE49-F238E27FC236}">
                  <a16:creationId xmlns:a16="http://schemas.microsoft.com/office/drawing/2014/main" id="{050CE53A-5289-1EC0-3732-546CBE62E214}"/>
                </a:ext>
              </a:extLst>
            </p:cNvPr>
            <p:cNvSpPr/>
            <p:nvPr/>
          </p:nvSpPr>
          <p:spPr>
            <a:xfrm>
              <a:off x="7948275" y="3484656"/>
              <a:ext cx="1709" cy="882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1" y="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286;p86">
              <a:extLst>
                <a:ext uri="{FF2B5EF4-FFF2-40B4-BE49-F238E27FC236}">
                  <a16:creationId xmlns:a16="http://schemas.microsoft.com/office/drawing/2014/main" id="{E0FE3AFA-A99E-A5F1-D7B7-3C7399255C0C}"/>
                </a:ext>
              </a:extLst>
            </p:cNvPr>
            <p:cNvSpPr/>
            <p:nvPr/>
          </p:nvSpPr>
          <p:spPr>
            <a:xfrm>
              <a:off x="6399278" y="4150587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31"/>
                  </a:moveTo>
                  <a:cubicBezTo>
                    <a:pt x="122" y="31"/>
                    <a:pt x="91" y="1"/>
                    <a:pt x="91" y="1"/>
                  </a:cubicBezTo>
                  <a:cubicBezTo>
                    <a:pt x="31" y="1"/>
                    <a:pt x="0" y="62"/>
                    <a:pt x="31" y="92"/>
                  </a:cubicBezTo>
                  <a:cubicBezTo>
                    <a:pt x="31" y="122"/>
                    <a:pt x="61" y="122"/>
                    <a:pt x="61" y="122"/>
                  </a:cubicBezTo>
                  <a:cubicBezTo>
                    <a:pt x="122" y="122"/>
                    <a:pt x="122" y="92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287;p86">
              <a:extLst>
                <a:ext uri="{FF2B5EF4-FFF2-40B4-BE49-F238E27FC236}">
                  <a16:creationId xmlns:a16="http://schemas.microsoft.com/office/drawing/2014/main" id="{1332FEB4-F167-88E2-6416-81DCFF13DBDA}"/>
                </a:ext>
              </a:extLst>
            </p:cNvPr>
            <p:cNvSpPr/>
            <p:nvPr/>
          </p:nvSpPr>
          <p:spPr>
            <a:xfrm>
              <a:off x="7664640" y="391689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61" y="123"/>
                    <a:pt x="92" y="123"/>
                  </a:cubicBezTo>
                  <a:cubicBezTo>
                    <a:pt x="122" y="123"/>
                    <a:pt x="152" y="92"/>
                    <a:pt x="122" y="62"/>
                  </a:cubicBezTo>
                  <a:cubicBezTo>
                    <a:pt x="122" y="31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288;p86">
              <a:extLst>
                <a:ext uri="{FF2B5EF4-FFF2-40B4-BE49-F238E27FC236}">
                  <a16:creationId xmlns:a16="http://schemas.microsoft.com/office/drawing/2014/main" id="{E4D4AB8A-EA46-2F58-5CE1-39790BB7A6AE}"/>
                </a:ext>
              </a:extLst>
            </p:cNvPr>
            <p:cNvSpPr/>
            <p:nvPr/>
          </p:nvSpPr>
          <p:spPr>
            <a:xfrm>
              <a:off x="5338499" y="2148279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31"/>
                  </a:moveTo>
                  <a:cubicBezTo>
                    <a:pt x="92" y="1"/>
                    <a:pt x="62" y="1"/>
                    <a:pt x="31" y="31"/>
                  </a:cubicBezTo>
                  <a:cubicBezTo>
                    <a:pt x="1" y="61"/>
                    <a:pt x="31" y="61"/>
                    <a:pt x="92" y="92"/>
                  </a:cubicBezTo>
                  <a:cubicBezTo>
                    <a:pt x="122" y="92"/>
                    <a:pt x="122" y="61"/>
                    <a:pt x="122" y="61"/>
                  </a:cubicBezTo>
                  <a:cubicBezTo>
                    <a:pt x="153" y="61"/>
                    <a:pt x="122" y="31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289;p86">
              <a:extLst>
                <a:ext uri="{FF2B5EF4-FFF2-40B4-BE49-F238E27FC236}">
                  <a16:creationId xmlns:a16="http://schemas.microsoft.com/office/drawing/2014/main" id="{47AD4493-AD29-8FDE-4C3C-A0896DC7C2E3}"/>
                </a:ext>
              </a:extLst>
            </p:cNvPr>
            <p:cNvSpPr/>
            <p:nvPr/>
          </p:nvSpPr>
          <p:spPr>
            <a:xfrm>
              <a:off x="6083415" y="1738673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cubicBezTo>
                    <a:pt x="92" y="1"/>
                    <a:pt x="61" y="1"/>
                    <a:pt x="61" y="1"/>
                  </a:cubicBezTo>
                  <a:cubicBezTo>
                    <a:pt x="31" y="31"/>
                    <a:pt x="1" y="62"/>
                    <a:pt x="1" y="92"/>
                  </a:cubicBezTo>
                  <a:lnTo>
                    <a:pt x="92" y="92"/>
                  </a:lnTo>
                  <a:cubicBezTo>
                    <a:pt x="153" y="62"/>
                    <a:pt x="153" y="3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290;p86">
              <a:extLst>
                <a:ext uri="{FF2B5EF4-FFF2-40B4-BE49-F238E27FC236}">
                  <a16:creationId xmlns:a16="http://schemas.microsoft.com/office/drawing/2014/main" id="{AAAD35C5-24E5-570B-96E8-84A333182CA0}"/>
                </a:ext>
              </a:extLst>
            </p:cNvPr>
            <p:cNvSpPr/>
            <p:nvPr/>
          </p:nvSpPr>
          <p:spPr>
            <a:xfrm>
              <a:off x="6082564" y="174125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291;p86">
              <a:extLst>
                <a:ext uri="{FF2B5EF4-FFF2-40B4-BE49-F238E27FC236}">
                  <a16:creationId xmlns:a16="http://schemas.microsoft.com/office/drawing/2014/main" id="{567F891E-88CC-023B-D030-25FE94E6F152}"/>
                </a:ext>
              </a:extLst>
            </p:cNvPr>
            <p:cNvSpPr/>
            <p:nvPr/>
          </p:nvSpPr>
          <p:spPr>
            <a:xfrm>
              <a:off x="5645434" y="1730048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31" y="92"/>
                  </a:moveTo>
                  <a:lnTo>
                    <a:pt x="92" y="62"/>
                  </a:lnTo>
                  <a:cubicBezTo>
                    <a:pt x="92" y="1"/>
                    <a:pt x="61" y="1"/>
                    <a:pt x="31" y="62"/>
                  </a:cubicBezTo>
                  <a:cubicBezTo>
                    <a:pt x="1" y="122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292;p86">
              <a:extLst>
                <a:ext uri="{FF2B5EF4-FFF2-40B4-BE49-F238E27FC236}">
                  <a16:creationId xmlns:a16="http://schemas.microsoft.com/office/drawing/2014/main" id="{6C840C1B-8442-282D-C75C-3A1129A8C92C}"/>
                </a:ext>
              </a:extLst>
            </p:cNvPr>
            <p:cNvSpPr/>
            <p:nvPr/>
          </p:nvSpPr>
          <p:spPr>
            <a:xfrm>
              <a:off x="4737562" y="1617958"/>
              <a:ext cx="2638" cy="3461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31" y="31"/>
                  </a:moveTo>
                  <a:cubicBezTo>
                    <a:pt x="1" y="61"/>
                    <a:pt x="31" y="92"/>
                    <a:pt x="62" y="92"/>
                  </a:cubicBezTo>
                  <a:cubicBezTo>
                    <a:pt x="92" y="122"/>
                    <a:pt x="62" y="31"/>
                    <a:pt x="62" y="0"/>
                  </a:cubicBezTo>
                  <a:cubicBezTo>
                    <a:pt x="3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293;p86">
              <a:extLst>
                <a:ext uri="{FF2B5EF4-FFF2-40B4-BE49-F238E27FC236}">
                  <a16:creationId xmlns:a16="http://schemas.microsoft.com/office/drawing/2014/main" id="{2A98B843-C501-6EB9-BD23-5CBD33B758A2}"/>
                </a:ext>
              </a:extLst>
            </p:cNvPr>
            <p:cNvSpPr/>
            <p:nvPr/>
          </p:nvSpPr>
          <p:spPr>
            <a:xfrm>
              <a:off x="4382350" y="1665393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294;p86">
              <a:extLst>
                <a:ext uri="{FF2B5EF4-FFF2-40B4-BE49-F238E27FC236}">
                  <a16:creationId xmlns:a16="http://schemas.microsoft.com/office/drawing/2014/main" id="{2E1435F1-7490-ADE1-7981-62D0F6272F2F}"/>
                </a:ext>
              </a:extLst>
            </p:cNvPr>
            <p:cNvSpPr/>
            <p:nvPr/>
          </p:nvSpPr>
          <p:spPr>
            <a:xfrm>
              <a:off x="7641352" y="1691238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1" y="31"/>
                  </a:lnTo>
                  <a:cubicBezTo>
                    <a:pt x="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295;p86">
              <a:extLst>
                <a:ext uri="{FF2B5EF4-FFF2-40B4-BE49-F238E27FC236}">
                  <a16:creationId xmlns:a16="http://schemas.microsoft.com/office/drawing/2014/main" id="{AA265936-9490-45EF-B8A4-AD52DB4B5A6D}"/>
                </a:ext>
              </a:extLst>
            </p:cNvPr>
            <p:cNvSpPr/>
            <p:nvPr/>
          </p:nvSpPr>
          <p:spPr>
            <a:xfrm>
              <a:off x="7640501" y="169211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296;p86">
              <a:extLst>
                <a:ext uri="{FF2B5EF4-FFF2-40B4-BE49-F238E27FC236}">
                  <a16:creationId xmlns:a16="http://schemas.microsoft.com/office/drawing/2014/main" id="{C1621A9D-FDB0-21EC-06D8-0E6065919699}"/>
                </a:ext>
              </a:extLst>
            </p:cNvPr>
            <p:cNvSpPr/>
            <p:nvPr/>
          </p:nvSpPr>
          <p:spPr>
            <a:xfrm>
              <a:off x="5683386" y="17119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297;p86">
              <a:extLst>
                <a:ext uri="{FF2B5EF4-FFF2-40B4-BE49-F238E27FC236}">
                  <a16:creationId xmlns:a16="http://schemas.microsoft.com/office/drawing/2014/main" id="{695E77AC-8F79-D8B7-6EDE-AA3057E73A40}"/>
                </a:ext>
              </a:extLst>
            </p:cNvPr>
            <p:cNvSpPr/>
            <p:nvPr/>
          </p:nvSpPr>
          <p:spPr>
            <a:xfrm>
              <a:off x="5684237" y="1711097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0"/>
                  </a:moveTo>
                  <a:lnTo>
                    <a:pt x="0" y="30"/>
                  </a:lnTo>
                  <a:cubicBezTo>
                    <a:pt x="31" y="0"/>
                    <a:pt x="61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298;p86">
              <a:extLst>
                <a:ext uri="{FF2B5EF4-FFF2-40B4-BE49-F238E27FC236}">
                  <a16:creationId xmlns:a16="http://schemas.microsoft.com/office/drawing/2014/main" id="{5DDB8EFD-61A6-4663-8FFE-6595805FA054}"/>
                </a:ext>
              </a:extLst>
            </p:cNvPr>
            <p:cNvSpPr/>
            <p:nvPr/>
          </p:nvSpPr>
          <p:spPr>
            <a:xfrm>
              <a:off x="5791144" y="24328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lnTo>
                    <a:pt x="1" y="31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299;p86">
              <a:extLst>
                <a:ext uri="{FF2B5EF4-FFF2-40B4-BE49-F238E27FC236}">
                  <a16:creationId xmlns:a16="http://schemas.microsoft.com/office/drawing/2014/main" id="{87CE456C-6E04-CF4F-0D14-B110B9EF973E}"/>
                </a:ext>
              </a:extLst>
            </p:cNvPr>
            <p:cNvSpPr/>
            <p:nvPr/>
          </p:nvSpPr>
          <p:spPr>
            <a:xfrm>
              <a:off x="5622147" y="2519075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1" y="31"/>
                  </a:move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300;p86">
              <a:extLst>
                <a:ext uri="{FF2B5EF4-FFF2-40B4-BE49-F238E27FC236}">
                  <a16:creationId xmlns:a16="http://schemas.microsoft.com/office/drawing/2014/main" id="{552E9C4F-3167-D2C3-C367-69F3FBA0BC13}"/>
                </a:ext>
              </a:extLst>
            </p:cNvPr>
            <p:cNvSpPr/>
            <p:nvPr/>
          </p:nvSpPr>
          <p:spPr>
            <a:xfrm>
              <a:off x="4243561" y="2732928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31" y="31"/>
                  </a:lnTo>
                  <a:cubicBezTo>
                    <a:pt x="0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301;p86">
              <a:extLst>
                <a:ext uri="{FF2B5EF4-FFF2-40B4-BE49-F238E27FC236}">
                  <a16:creationId xmlns:a16="http://schemas.microsoft.com/office/drawing/2014/main" id="{CFEC89EE-BEB0-93DB-62FF-312300BA2B32}"/>
                </a:ext>
              </a:extLst>
            </p:cNvPr>
            <p:cNvSpPr/>
            <p:nvPr/>
          </p:nvSpPr>
          <p:spPr>
            <a:xfrm>
              <a:off x="4411679" y="281400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0"/>
                  </a:moveTo>
                  <a:lnTo>
                    <a:pt x="3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302;p86">
              <a:extLst>
                <a:ext uri="{FF2B5EF4-FFF2-40B4-BE49-F238E27FC236}">
                  <a16:creationId xmlns:a16="http://schemas.microsoft.com/office/drawing/2014/main" id="{4EFD217D-A71E-6F78-CB0F-C0F679F8F828}"/>
                </a:ext>
              </a:extLst>
            </p:cNvPr>
            <p:cNvSpPr/>
            <p:nvPr/>
          </p:nvSpPr>
          <p:spPr>
            <a:xfrm>
              <a:off x="5429039" y="245958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31"/>
                  </a:moveTo>
                  <a:lnTo>
                    <a:pt x="6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303;p86">
              <a:extLst>
                <a:ext uri="{FF2B5EF4-FFF2-40B4-BE49-F238E27FC236}">
                  <a16:creationId xmlns:a16="http://schemas.microsoft.com/office/drawing/2014/main" id="{6E3B8B7E-F694-799F-63EB-DD5FA5EF1D1A}"/>
                </a:ext>
              </a:extLst>
            </p:cNvPr>
            <p:cNvSpPr/>
            <p:nvPr/>
          </p:nvSpPr>
          <p:spPr>
            <a:xfrm>
              <a:off x="5061743" y="1144548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1" y="0"/>
                  </a:moveTo>
                  <a:cubicBezTo>
                    <a:pt x="1" y="31"/>
                    <a:pt x="1" y="61"/>
                    <a:pt x="62" y="61"/>
                  </a:cubicBezTo>
                  <a:cubicBezTo>
                    <a:pt x="92" y="61"/>
                    <a:pt x="62" y="31"/>
                    <a:pt x="62" y="31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304;p86">
              <a:extLst>
                <a:ext uri="{FF2B5EF4-FFF2-40B4-BE49-F238E27FC236}">
                  <a16:creationId xmlns:a16="http://schemas.microsoft.com/office/drawing/2014/main" id="{254E081E-1227-7B7A-5EAF-FE542ECDE850}"/>
                </a:ext>
              </a:extLst>
            </p:cNvPr>
            <p:cNvSpPr/>
            <p:nvPr/>
          </p:nvSpPr>
          <p:spPr>
            <a:xfrm>
              <a:off x="7541338" y="213017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2305;p86">
              <a:extLst>
                <a:ext uri="{FF2B5EF4-FFF2-40B4-BE49-F238E27FC236}">
                  <a16:creationId xmlns:a16="http://schemas.microsoft.com/office/drawing/2014/main" id="{6DE3A688-2E6A-3C89-3531-775CBE54C3F0}"/>
                </a:ext>
              </a:extLst>
            </p:cNvPr>
            <p:cNvSpPr/>
            <p:nvPr/>
          </p:nvSpPr>
          <p:spPr>
            <a:xfrm>
              <a:off x="7541338" y="21301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91"/>
                  </a:moveTo>
                  <a:cubicBezTo>
                    <a:pt x="122" y="31"/>
                    <a:pt x="62" y="0"/>
                    <a:pt x="1" y="0"/>
                  </a:cubicBezTo>
                  <a:cubicBezTo>
                    <a:pt x="1" y="61"/>
                    <a:pt x="62" y="91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2306;p86">
              <a:extLst>
                <a:ext uri="{FF2B5EF4-FFF2-40B4-BE49-F238E27FC236}">
                  <a16:creationId xmlns:a16="http://schemas.microsoft.com/office/drawing/2014/main" id="{0CA9052E-1BC0-A19D-58E2-24B8A77794EC}"/>
                </a:ext>
              </a:extLst>
            </p:cNvPr>
            <p:cNvSpPr/>
            <p:nvPr/>
          </p:nvSpPr>
          <p:spPr>
            <a:xfrm>
              <a:off x="7544799" y="2132760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2307;p86">
              <a:extLst>
                <a:ext uri="{FF2B5EF4-FFF2-40B4-BE49-F238E27FC236}">
                  <a16:creationId xmlns:a16="http://schemas.microsoft.com/office/drawing/2014/main" id="{7AF0A1F9-CCF6-6EC8-05D6-E0B927FA1CE4}"/>
                </a:ext>
              </a:extLst>
            </p:cNvPr>
            <p:cNvSpPr/>
            <p:nvPr/>
          </p:nvSpPr>
          <p:spPr>
            <a:xfrm>
              <a:off x="7545649" y="21336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2" y="122"/>
                  </a:moveTo>
                  <a:cubicBezTo>
                    <a:pt x="62" y="62"/>
                    <a:pt x="31" y="31"/>
                    <a:pt x="1" y="1"/>
                  </a:cubicBezTo>
                  <a:cubicBezTo>
                    <a:pt x="1" y="62"/>
                    <a:pt x="31" y="92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2308;p86">
              <a:extLst>
                <a:ext uri="{FF2B5EF4-FFF2-40B4-BE49-F238E27FC236}">
                  <a16:creationId xmlns:a16="http://schemas.microsoft.com/office/drawing/2014/main" id="{7B7D1CDA-DD07-FE5B-2106-D687F08F4075}"/>
                </a:ext>
              </a:extLst>
            </p:cNvPr>
            <p:cNvSpPr/>
            <p:nvPr/>
          </p:nvSpPr>
          <p:spPr>
            <a:xfrm>
              <a:off x="7416334" y="3075269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31" y="1"/>
                  </a:moveTo>
                  <a:lnTo>
                    <a:pt x="0" y="31"/>
                  </a:lnTo>
                  <a:lnTo>
                    <a:pt x="31" y="6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2309;p86">
              <a:extLst>
                <a:ext uri="{FF2B5EF4-FFF2-40B4-BE49-F238E27FC236}">
                  <a16:creationId xmlns:a16="http://schemas.microsoft.com/office/drawing/2014/main" id="{30DE1500-3329-055E-A1F2-AA528996017F}"/>
                </a:ext>
              </a:extLst>
            </p:cNvPr>
            <p:cNvSpPr/>
            <p:nvPr/>
          </p:nvSpPr>
          <p:spPr>
            <a:xfrm>
              <a:off x="6939550" y="3083893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1" y="62"/>
                  </a:moveTo>
                  <a:lnTo>
                    <a:pt x="6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2310;p86">
              <a:extLst>
                <a:ext uri="{FF2B5EF4-FFF2-40B4-BE49-F238E27FC236}">
                  <a16:creationId xmlns:a16="http://schemas.microsoft.com/office/drawing/2014/main" id="{7A67E5C6-E556-DA14-B5BE-F8B395C64C1E}"/>
                </a:ext>
              </a:extLst>
            </p:cNvPr>
            <p:cNvSpPr/>
            <p:nvPr/>
          </p:nvSpPr>
          <p:spPr>
            <a:xfrm>
              <a:off x="7457719" y="3144264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3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2311;p86">
              <a:extLst>
                <a:ext uri="{FF2B5EF4-FFF2-40B4-BE49-F238E27FC236}">
                  <a16:creationId xmlns:a16="http://schemas.microsoft.com/office/drawing/2014/main" id="{0F7000BE-A194-A3D1-8341-F0361916B231}"/>
                </a:ext>
              </a:extLst>
            </p:cNvPr>
            <p:cNvSpPr/>
            <p:nvPr/>
          </p:nvSpPr>
          <p:spPr>
            <a:xfrm>
              <a:off x="7457719" y="3145116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31" y="1"/>
                  </a:lnTo>
                  <a:cubicBezTo>
                    <a:pt x="0" y="31"/>
                    <a:pt x="31" y="3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312;p86">
              <a:extLst>
                <a:ext uri="{FF2B5EF4-FFF2-40B4-BE49-F238E27FC236}">
                  <a16:creationId xmlns:a16="http://schemas.microsoft.com/office/drawing/2014/main" id="{8B344283-1B64-D020-95BF-3E665F38474B}"/>
                </a:ext>
              </a:extLst>
            </p:cNvPr>
            <p:cNvSpPr/>
            <p:nvPr/>
          </p:nvSpPr>
          <p:spPr>
            <a:xfrm>
              <a:off x="4747915" y="1244581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313;p86">
              <a:extLst>
                <a:ext uri="{FF2B5EF4-FFF2-40B4-BE49-F238E27FC236}">
                  <a16:creationId xmlns:a16="http://schemas.microsoft.com/office/drawing/2014/main" id="{8418037F-B4FB-4E93-FF77-2B5AE41CB0B2}"/>
                </a:ext>
              </a:extLst>
            </p:cNvPr>
            <p:cNvSpPr/>
            <p:nvPr/>
          </p:nvSpPr>
          <p:spPr>
            <a:xfrm>
              <a:off x="7825014" y="3180493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314;p86">
              <a:extLst>
                <a:ext uri="{FF2B5EF4-FFF2-40B4-BE49-F238E27FC236}">
                  <a16:creationId xmlns:a16="http://schemas.microsoft.com/office/drawing/2014/main" id="{1ABECC49-C5A3-9D77-DF81-135CFB953B22}"/>
                </a:ext>
              </a:extLst>
            </p:cNvPr>
            <p:cNvSpPr/>
            <p:nvPr/>
          </p:nvSpPr>
          <p:spPr>
            <a:xfrm>
              <a:off x="7354244" y="290368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315;p86">
              <a:extLst>
                <a:ext uri="{FF2B5EF4-FFF2-40B4-BE49-F238E27FC236}">
                  <a16:creationId xmlns:a16="http://schemas.microsoft.com/office/drawing/2014/main" id="{FFC108FD-01E0-1F58-ED3D-6D1ADA5B43E9}"/>
                </a:ext>
              </a:extLst>
            </p:cNvPr>
            <p:cNvSpPr/>
            <p:nvPr/>
          </p:nvSpPr>
          <p:spPr>
            <a:xfrm>
              <a:off x="7351663" y="2903687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2" y="91"/>
                  </a:moveTo>
                  <a:cubicBezTo>
                    <a:pt x="62" y="61"/>
                    <a:pt x="62" y="31"/>
                    <a:pt x="92" y="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316;p86">
              <a:extLst>
                <a:ext uri="{FF2B5EF4-FFF2-40B4-BE49-F238E27FC236}">
                  <a16:creationId xmlns:a16="http://schemas.microsoft.com/office/drawing/2014/main" id="{9D69A025-FD7F-418E-BD96-F7007656B406}"/>
                </a:ext>
              </a:extLst>
            </p:cNvPr>
            <p:cNvSpPr/>
            <p:nvPr/>
          </p:nvSpPr>
          <p:spPr>
            <a:xfrm>
              <a:off x="7547380" y="213707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317;p86">
              <a:extLst>
                <a:ext uri="{FF2B5EF4-FFF2-40B4-BE49-F238E27FC236}">
                  <a16:creationId xmlns:a16="http://schemas.microsoft.com/office/drawing/2014/main" id="{F92554E0-B68D-C33B-62CB-F4A9C3BCB672}"/>
                </a:ext>
              </a:extLst>
            </p:cNvPr>
            <p:cNvSpPr/>
            <p:nvPr/>
          </p:nvSpPr>
          <p:spPr>
            <a:xfrm>
              <a:off x="7912945" y="3246028"/>
              <a:ext cx="879" cy="1731"/>
            </a:xfrm>
            <a:custGeom>
              <a:avLst/>
              <a:gdLst/>
              <a:ahLst/>
              <a:cxnLst/>
              <a:rect l="l" t="t" r="r" b="b"/>
              <a:pathLst>
                <a:path w="31" h="61" extrusionOk="0">
                  <a:moveTo>
                    <a:pt x="31" y="61"/>
                  </a:moveTo>
                  <a:lnTo>
                    <a:pt x="31" y="0"/>
                  </a:lnTo>
                  <a:cubicBezTo>
                    <a:pt x="31" y="0"/>
                    <a:pt x="0" y="0"/>
                    <a:pt x="0" y="0"/>
                  </a:cubicBezTo>
                  <a:cubicBezTo>
                    <a:pt x="0" y="0"/>
                    <a:pt x="0" y="6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318;p86">
              <a:extLst>
                <a:ext uri="{FF2B5EF4-FFF2-40B4-BE49-F238E27FC236}">
                  <a16:creationId xmlns:a16="http://schemas.microsoft.com/office/drawing/2014/main" id="{8AD5F308-BC96-B2E9-1A2C-48C965C13090}"/>
                </a:ext>
              </a:extLst>
            </p:cNvPr>
            <p:cNvSpPr/>
            <p:nvPr/>
          </p:nvSpPr>
          <p:spPr>
            <a:xfrm>
              <a:off x="5973927" y="127734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0" y="0"/>
                  </a:moveTo>
                  <a:lnTo>
                    <a:pt x="3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319;p86">
              <a:extLst>
                <a:ext uri="{FF2B5EF4-FFF2-40B4-BE49-F238E27FC236}">
                  <a16:creationId xmlns:a16="http://schemas.microsoft.com/office/drawing/2014/main" id="{36B9D7A0-599B-6C7C-6256-BF57363F786C}"/>
                </a:ext>
              </a:extLst>
            </p:cNvPr>
            <p:cNvSpPr/>
            <p:nvPr/>
          </p:nvSpPr>
          <p:spPr>
            <a:xfrm>
              <a:off x="7920689" y="3266709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320;p86">
              <a:extLst>
                <a:ext uri="{FF2B5EF4-FFF2-40B4-BE49-F238E27FC236}">
                  <a16:creationId xmlns:a16="http://schemas.microsoft.com/office/drawing/2014/main" id="{FECCDE6C-B3E0-8ADC-C746-37175DEF3528}"/>
                </a:ext>
              </a:extLst>
            </p:cNvPr>
            <p:cNvSpPr/>
            <p:nvPr/>
          </p:nvSpPr>
          <p:spPr>
            <a:xfrm>
              <a:off x="7371490" y="330725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0"/>
                  </a:moveTo>
                  <a:lnTo>
                    <a:pt x="153" y="0"/>
                  </a:lnTo>
                  <a:lnTo>
                    <a:pt x="153" y="0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321;p86">
              <a:extLst>
                <a:ext uri="{FF2B5EF4-FFF2-40B4-BE49-F238E27FC236}">
                  <a16:creationId xmlns:a16="http://schemas.microsoft.com/office/drawing/2014/main" id="{B71A1A0F-8E3D-D9E7-231D-B2EC35AAC08A}"/>
                </a:ext>
              </a:extLst>
            </p:cNvPr>
            <p:cNvSpPr/>
            <p:nvPr/>
          </p:nvSpPr>
          <p:spPr>
            <a:xfrm>
              <a:off x="6169644" y="333828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322;p86">
              <a:extLst>
                <a:ext uri="{FF2B5EF4-FFF2-40B4-BE49-F238E27FC236}">
                  <a16:creationId xmlns:a16="http://schemas.microsoft.com/office/drawing/2014/main" id="{010842E1-F905-013C-511C-611F80893C82}"/>
                </a:ext>
              </a:extLst>
            </p:cNvPr>
            <p:cNvSpPr/>
            <p:nvPr/>
          </p:nvSpPr>
          <p:spPr>
            <a:xfrm>
              <a:off x="4306502" y="1331677"/>
              <a:ext cx="1730" cy="28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323;p86">
              <a:extLst>
                <a:ext uri="{FF2B5EF4-FFF2-40B4-BE49-F238E27FC236}">
                  <a16:creationId xmlns:a16="http://schemas.microsoft.com/office/drawing/2014/main" id="{E0F0B24C-95A3-9E5B-1DDC-B88DC0670307}"/>
                </a:ext>
              </a:extLst>
            </p:cNvPr>
            <p:cNvSpPr/>
            <p:nvPr/>
          </p:nvSpPr>
          <p:spPr>
            <a:xfrm>
              <a:off x="5682507" y="1342883"/>
              <a:ext cx="908" cy="1731"/>
            </a:xfrm>
            <a:custGeom>
              <a:avLst/>
              <a:gdLst/>
              <a:ahLst/>
              <a:cxnLst/>
              <a:rect l="l" t="t" r="r" b="b"/>
              <a:pathLst>
                <a:path w="32" h="6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324;p86">
              <a:extLst>
                <a:ext uri="{FF2B5EF4-FFF2-40B4-BE49-F238E27FC236}">
                  <a16:creationId xmlns:a16="http://schemas.microsoft.com/office/drawing/2014/main" id="{0876F86C-4E73-7456-ABA1-74FB8207E277}"/>
                </a:ext>
              </a:extLst>
            </p:cNvPr>
            <p:cNvSpPr/>
            <p:nvPr/>
          </p:nvSpPr>
          <p:spPr>
            <a:xfrm>
              <a:off x="5681656" y="13437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325;p86">
              <a:extLst>
                <a:ext uri="{FF2B5EF4-FFF2-40B4-BE49-F238E27FC236}">
                  <a16:creationId xmlns:a16="http://schemas.microsoft.com/office/drawing/2014/main" id="{B7511AEE-EDC3-717F-AF51-CA4B88571F3F}"/>
                </a:ext>
              </a:extLst>
            </p:cNvPr>
            <p:cNvSpPr/>
            <p:nvPr/>
          </p:nvSpPr>
          <p:spPr>
            <a:xfrm>
              <a:off x="6475701" y="135581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30"/>
                  </a:moveTo>
                  <a:lnTo>
                    <a:pt x="62" y="3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326;p86">
              <a:extLst>
                <a:ext uri="{FF2B5EF4-FFF2-40B4-BE49-F238E27FC236}">
                  <a16:creationId xmlns:a16="http://schemas.microsoft.com/office/drawing/2014/main" id="{F4596720-0011-89D1-F477-374123087184}"/>
                </a:ext>
              </a:extLst>
            </p:cNvPr>
            <p:cNvSpPr/>
            <p:nvPr/>
          </p:nvSpPr>
          <p:spPr>
            <a:xfrm>
              <a:off x="3353034" y="1840112"/>
              <a:ext cx="28" cy="168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31"/>
                  </a:moveTo>
                  <a:cubicBezTo>
                    <a:pt x="1" y="31"/>
                    <a:pt x="1" y="61"/>
                    <a:pt x="1" y="61"/>
                  </a:cubicBezTo>
                  <a:lnTo>
                    <a:pt x="1" y="0"/>
                  </a:ln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327;p86">
              <a:extLst>
                <a:ext uri="{FF2B5EF4-FFF2-40B4-BE49-F238E27FC236}">
                  <a16:creationId xmlns:a16="http://schemas.microsoft.com/office/drawing/2014/main" id="{847145BC-DF24-F80D-6ABE-D78BC8810678}"/>
                </a:ext>
              </a:extLst>
            </p:cNvPr>
            <p:cNvSpPr/>
            <p:nvPr/>
          </p:nvSpPr>
          <p:spPr>
            <a:xfrm>
              <a:off x="3346338" y="1840939"/>
              <a:ext cx="16783" cy="13423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244" y="31"/>
                  </a:moveTo>
                  <a:lnTo>
                    <a:pt x="244" y="122"/>
                  </a:lnTo>
                  <a:lnTo>
                    <a:pt x="244" y="122"/>
                  </a:lnTo>
                  <a:cubicBezTo>
                    <a:pt x="183" y="183"/>
                    <a:pt x="122" y="244"/>
                    <a:pt x="61" y="304"/>
                  </a:cubicBezTo>
                  <a:cubicBezTo>
                    <a:pt x="1" y="396"/>
                    <a:pt x="1" y="456"/>
                    <a:pt x="61" y="487"/>
                  </a:cubicBezTo>
                  <a:cubicBezTo>
                    <a:pt x="153" y="487"/>
                    <a:pt x="183" y="487"/>
                    <a:pt x="183" y="487"/>
                  </a:cubicBezTo>
                  <a:cubicBezTo>
                    <a:pt x="335" y="396"/>
                    <a:pt x="487" y="244"/>
                    <a:pt x="578" y="92"/>
                  </a:cubicBezTo>
                  <a:cubicBezTo>
                    <a:pt x="609" y="61"/>
                    <a:pt x="578" y="31"/>
                    <a:pt x="517" y="1"/>
                  </a:cubicBezTo>
                  <a:cubicBezTo>
                    <a:pt x="457" y="1"/>
                    <a:pt x="426" y="1"/>
                    <a:pt x="396" y="1"/>
                  </a:cubicBezTo>
                  <a:lnTo>
                    <a:pt x="244" y="122"/>
                  </a:lnTo>
                  <a:cubicBezTo>
                    <a:pt x="244" y="122"/>
                    <a:pt x="244" y="61"/>
                    <a:pt x="24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328;p86">
              <a:extLst>
                <a:ext uri="{FF2B5EF4-FFF2-40B4-BE49-F238E27FC236}">
                  <a16:creationId xmlns:a16="http://schemas.microsoft.com/office/drawing/2014/main" id="{0865B162-7610-6C81-C47D-3A98DDCCC870}"/>
                </a:ext>
              </a:extLst>
            </p:cNvPr>
            <p:cNvSpPr/>
            <p:nvPr/>
          </p:nvSpPr>
          <p:spPr>
            <a:xfrm>
              <a:off x="6859363" y="1386856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1"/>
                  </a:moveTo>
                  <a:lnTo>
                    <a:pt x="122" y="31"/>
                  </a:lnTo>
                  <a:cubicBezTo>
                    <a:pt x="122" y="31"/>
                    <a:pt x="92" y="0"/>
                    <a:pt x="62" y="0"/>
                  </a:cubicBezTo>
                  <a:cubicBezTo>
                    <a:pt x="62" y="0"/>
                    <a:pt x="31" y="0"/>
                    <a:pt x="31" y="31"/>
                  </a:cubicBezTo>
                  <a:cubicBezTo>
                    <a:pt x="1" y="31"/>
                    <a:pt x="62" y="6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329;p86">
              <a:extLst>
                <a:ext uri="{FF2B5EF4-FFF2-40B4-BE49-F238E27FC236}">
                  <a16:creationId xmlns:a16="http://schemas.microsoft.com/office/drawing/2014/main" id="{54355151-A43A-86FF-DE3E-FD04E00C0D5A}"/>
                </a:ext>
              </a:extLst>
            </p:cNvPr>
            <p:cNvSpPr/>
            <p:nvPr/>
          </p:nvSpPr>
          <p:spPr>
            <a:xfrm>
              <a:off x="3540879" y="2068077"/>
              <a:ext cx="2610" cy="263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1" y="62"/>
                  </a:moveTo>
                  <a:lnTo>
                    <a:pt x="62" y="92"/>
                  </a:lnTo>
                  <a:cubicBezTo>
                    <a:pt x="62" y="62"/>
                    <a:pt x="92" y="1"/>
                    <a:pt x="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330;p86">
              <a:extLst>
                <a:ext uri="{FF2B5EF4-FFF2-40B4-BE49-F238E27FC236}">
                  <a16:creationId xmlns:a16="http://schemas.microsoft.com/office/drawing/2014/main" id="{C6232AFF-810D-F541-CBD7-2983527027E5}"/>
                </a:ext>
              </a:extLst>
            </p:cNvPr>
            <p:cNvSpPr/>
            <p:nvPr/>
          </p:nvSpPr>
          <p:spPr>
            <a:xfrm>
              <a:off x="4598773" y="1768007"/>
              <a:ext cx="1759" cy="2610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91"/>
                  </a:lnTo>
                  <a:cubicBezTo>
                    <a:pt x="61" y="61"/>
                    <a:pt x="61" y="6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331;p86">
              <a:extLst>
                <a:ext uri="{FF2B5EF4-FFF2-40B4-BE49-F238E27FC236}">
                  <a16:creationId xmlns:a16="http://schemas.microsoft.com/office/drawing/2014/main" id="{7AD9361B-DF58-C010-7820-241CD6A5F858}"/>
                </a:ext>
              </a:extLst>
            </p:cNvPr>
            <p:cNvSpPr/>
            <p:nvPr/>
          </p:nvSpPr>
          <p:spPr>
            <a:xfrm>
              <a:off x="6727467" y="142736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332;p86">
              <a:extLst>
                <a:ext uri="{FF2B5EF4-FFF2-40B4-BE49-F238E27FC236}">
                  <a16:creationId xmlns:a16="http://schemas.microsoft.com/office/drawing/2014/main" id="{38AA6410-5526-EA9E-236C-84AA49C0944E}"/>
                </a:ext>
              </a:extLst>
            </p:cNvPr>
            <p:cNvSpPr/>
            <p:nvPr/>
          </p:nvSpPr>
          <p:spPr>
            <a:xfrm>
              <a:off x="6726587" y="1425666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31"/>
                  </a:moveTo>
                  <a:lnTo>
                    <a:pt x="31" y="31"/>
                  </a:lnTo>
                  <a:cubicBezTo>
                    <a:pt x="1" y="31"/>
                    <a:pt x="1" y="0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2333;p86">
              <a:extLst>
                <a:ext uri="{FF2B5EF4-FFF2-40B4-BE49-F238E27FC236}">
                  <a16:creationId xmlns:a16="http://schemas.microsoft.com/office/drawing/2014/main" id="{54F15748-8BEC-AC39-8A04-037AA2563C4C}"/>
                </a:ext>
              </a:extLst>
            </p:cNvPr>
            <p:cNvSpPr/>
            <p:nvPr/>
          </p:nvSpPr>
          <p:spPr>
            <a:xfrm>
              <a:off x="4519437" y="1419624"/>
              <a:ext cx="2638" cy="261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0"/>
                  </a:moveTo>
                  <a:cubicBezTo>
                    <a:pt x="1" y="31"/>
                    <a:pt x="1" y="61"/>
                    <a:pt x="1" y="92"/>
                  </a:cubicBezTo>
                  <a:lnTo>
                    <a:pt x="92" y="61"/>
                  </a:lnTo>
                  <a:cubicBezTo>
                    <a:pt x="92" y="6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2334;p86">
              <a:extLst>
                <a:ext uri="{FF2B5EF4-FFF2-40B4-BE49-F238E27FC236}">
                  <a16:creationId xmlns:a16="http://schemas.microsoft.com/office/drawing/2014/main" id="{95CEA012-6C09-4DC5-78FD-531384C0EC63}"/>
                </a:ext>
              </a:extLst>
            </p:cNvPr>
            <p:cNvSpPr/>
            <p:nvPr/>
          </p:nvSpPr>
          <p:spPr>
            <a:xfrm>
              <a:off x="4276322" y="1425666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61"/>
                  </a:moveTo>
                  <a:lnTo>
                    <a:pt x="31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2335;p86">
              <a:extLst>
                <a:ext uri="{FF2B5EF4-FFF2-40B4-BE49-F238E27FC236}">
                  <a16:creationId xmlns:a16="http://schemas.microsoft.com/office/drawing/2014/main" id="{FDE8785A-1B78-7E41-634C-6FEF08FB7F10}"/>
                </a:ext>
              </a:extLst>
            </p:cNvPr>
            <p:cNvSpPr/>
            <p:nvPr/>
          </p:nvSpPr>
          <p:spPr>
            <a:xfrm>
              <a:off x="6360171" y="150413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1" y="31"/>
                  </a:lnTo>
                  <a:lnTo>
                    <a:pt x="3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2336;p86">
              <a:extLst>
                <a:ext uri="{FF2B5EF4-FFF2-40B4-BE49-F238E27FC236}">
                  <a16:creationId xmlns:a16="http://schemas.microsoft.com/office/drawing/2014/main" id="{04EB22BD-66D4-BA1C-86C0-189C54ED449F}"/>
                </a:ext>
              </a:extLst>
            </p:cNvPr>
            <p:cNvSpPr/>
            <p:nvPr/>
          </p:nvSpPr>
          <p:spPr>
            <a:xfrm>
              <a:off x="5653206" y="2068077"/>
              <a:ext cx="14665" cy="21590"/>
            </a:xfrm>
            <a:custGeom>
              <a:avLst/>
              <a:gdLst/>
              <a:ahLst/>
              <a:cxnLst/>
              <a:rect l="l" t="t" r="r" b="b"/>
              <a:pathLst>
                <a:path w="517" h="761" extrusionOk="0">
                  <a:moveTo>
                    <a:pt x="61" y="639"/>
                  </a:moveTo>
                  <a:cubicBezTo>
                    <a:pt x="91" y="670"/>
                    <a:pt x="122" y="700"/>
                    <a:pt x="152" y="730"/>
                  </a:cubicBezTo>
                  <a:cubicBezTo>
                    <a:pt x="183" y="761"/>
                    <a:pt x="274" y="730"/>
                    <a:pt x="304" y="639"/>
                  </a:cubicBezTo>
                  <a:cubicBezTo>
                    <a:pt x="456" y="457"/>
                    <a:pt x="517" y="244"/>
                    <a:pt x="456" y="31"/>
                  </a:cubicBezTo>
                  <a:cubicBezTo>
                    <a:pt x="335" y="1"/>
                    <a:pt x="213" y="31"/>
                    <a:pt x="152" y="122"/>
                  </a:cubicBezTo>
                  <a:cubicBezTo>
                    <a:pt x="61" y="214"/>
                    <a:pt x="0" y="366"/>
                    <a:pt x="31" y="518"/>
                  </a:cubicBezTo>
                  <a:cubicBezTo>
                    <a:pt x="31" y="548"/>
                    <a:pt x="61" y="578"/>
                    <a:pt x="61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2337;p86">
              <a:extLst>
                <a:ext uri="{FF2B5EF4-FFF2-40B4-BE49-F238E27FC236}">
                  <a16:creationId xmlns:a16="http://schemas.microsoft.com/office/drawing/2014/main" id="{EB12346E-BA11-1A4F-6562-31DF6C1B8285}"/>
                </a:ext>
              </a:extLst>
            </p:cNvPr>
            <p:cNvSpPr/>
            <p:nvPr/>
          </p:nvSpPr>
          <p:spPr>
            <a:xfrm>
              <a:off x="5669573" y="2001691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83" y="304"/>
                  </a:moveTo>
                  <a:cubicBezTo>
                    <a:pt x="183" y="335"/>
                    <a:pt x="214" y="335"/>
                    <a:pt x="244" y="304"/>
                  </a:cubicBezTo>
                  <a:cubicBezTo>
                    <a:pt x="305" y="274"/>
                    <a:pt x="305" y="213"/>
                    <a:pt x="274" y="152"/>
                  </a:cubicBezTo>
                  <a:cubicBezTo>
                    <a:pt x="244" y="92"/>
                    <a:pt x="214" y="31"/>
                    <a:pt x="153" y="0"/>
                  </a:cubicBezTo>
                  <a:cubicBezTo>
                    <a:pt x="122" y="0"/>
                    <a:pt x="92" y="31"/>
                    <a:pt x="92" y="31"/>
                  </a:cubicBezTo>
                  <a:cubicBezTo>
                    <a:pt x="31" y="92"/>
                    <a:pt x="1" y="152"/>
                    <a:pt x="31" y="213"/>
                  </a:cubicBezTo>
                  <a:cubicBezTo>
                    <a:pt x="62" y="274"/>
                    <a:pt x="122" y="304"/>
                    <a:pt x="183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2338;p86">
              <a:extLst>
                <a:ext uri="{FF2B5EF4-FFF2-40B4-BE49-F238E27FC236}">
                  <a16:creationId xmlns:a16="http://schemas.microsoft.com/office/drawing/2014/main" id="{5DC59E5A-6E12-BFF8-012E-E148F856D24B}"/>
                </a:ext>
              </a:extLst>
            </p:cNvPr>
            <p:cNvSpPr/>
            <p:nvPr/>
          </p:nvSpPr>
          <p:spPr>
            <a:xfrm>
              <a:off x="5609241" y="2127597"/>
              <a:ext cx="5191" cy="5192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22" y="182"/>
                  </a:moveTo>
                  <a:cubicBezTo>
                    <a:pt x="122" y="182"/>
                    <a:pt x="152" y="152"/>
                    <a:pt x="182" y="122"/>
                  </a:cubicBezTo>
                  <a:cubicBezTo>
                    <a:pt x="152" y="91"/>
                    <a:pt x="122" y="61"/>
                    <a:pt x="122" y="31"/>
                  </a:cubicBezTo>
                  <a:cubicBezTo>
                    <a:pt x="91" y="0"/>
                    <a:pt x="30" y="0"/>
                    <a:pt x="30" y="31"/>
                  </a:cubicBezTo>
                  <a:cubicBezTo>
                    <a:pt x="0" y="61"/>
                    <a:pt x="0" y="91"/>
                    <a:pt x="30" y="122"/>
                  </a:cubicBezTo>
                  <a:cubicBezTo>
                    <a:pt x="30" y="152"/>
                    <a:pt x="91" y="152"/>
                    <a:pt x="122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2339;p86">
              <a:extLst>
                <a:ext uri="{FF2B5EF4-FFF2-40B4-BE49-F238E27FC236}">
                  <a16:creationId xmlns:a16="http://schemas.microsoft.com/office/drawing/2014/main" id="{D5826CB9-360A-F2D3-1959-D5DAC4DF4315}"/>
                </a:ext>
              </a:extLst>
            </p:cNvPr>
            <p:cNvSpPr/>
            <p:nvPr/>
          </p:nvSpPr>
          <p:spPr>
            <a:xfrm>
              <a:off x="5710957" y="2037040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92" y="213"/>
                  </a:moveTo>
                  <a:cubicBezTo>
                    <a:pt x="153" y="274"/>
                    <a:pt x="214" y="21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61"/>
                    <a:pt x="122" y="1"/>
                    <a:pt x="62" y="31"/>
                  </a:cubicBezTo>
                  <a:cubicBezTo>
                    <a:pt x="31" y="61"/>
                    <a:pt x="1" y="92"/>
                    <a:pt x="1" y="122"/>
                  </a:cubicBezTo>
                  <a:cubicBezTo>
                    <a:pt x="31" y="183"/>
                    <a:pt x="31" y="213"/>
                    <a:pt x="9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2340;p86">
              <a:extLst>
                <a:ext uri="{FF2B5EF4-FFF2-40B4-BE49-F238E27FC236}">
                  <a16:creationId xmlns:a16="http://schemas.microsoft.com/office/drawing/2014/main" id="{6B966386-ADEE-52D7-4569-84A6554FFD66}"/>
                </a:ext>
              </a:extLst>
            </p:cNvPr>
            <p:cNvSpPr/>
            <p:nvPr/>
          </p:nvSpPr>
          <p:spPr>
            <a:xfrm>
              <a:off x="5666141" y="206807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2341;p86">
              <a:extLst>
                <a:ext uri="{FF2B5EF4-FFF2-40B4-BE49-F238E27FC236}">
                  <a16:creationId xmlns:a16="http://schemas.microsoft.com/office/drawing/2014/main" id="{53E61694-8BF4-76C7-BB0E-B4892921B8F3}"/>
                </a:ext>
              </a:extLst>
            </p:cNvPr>
            <p:cNvSpPr/>
            <p:nvPr/>
          </p:nvSpPr>
          <p:spPr>
            <a:xfrm>
              <a:off x="5708376" y="2061183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1" y="3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65"/>
          <p:cNvSpPr txBox="1">
            <a:spLocks noGrp="1"/>
          </p:cNvSpPr>
          <p:nvPr>
            <p:ph type="title"/>
          </p:nvPr>
        </p:nvSpPr>
        <p:spPr>
          <a:xfrm>
            <a:off x="3289071" y="158050"/>
            <a:ext cx="3965671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dirty="0"/>
              <a:t>Wine Dataset</a:t>
            </a:r>
            <a:endParaRPr dirty="0"/>
          </a:p>
        </p:txBody>
      </p:sp>
      <p:sp>
        <p:nvSpPr>
          <p:cNvPr id="4" name="Google Shape;455;p65">
            <a:extLst>
              <a:ext uri="{FF2B5EF4-FFF2-40B4-BE49-F238E27FC236}">
                <a16:creationId xmlns:a16="http://schemas.microsoft.com/office/drawing/2014/main" id="{23379778-FFBB-27C6-1C49-2C16BA9D3911}"/>
              </a:ext>
            </a:extLst>
          </p:cNvPr>
          <p:cNvSpPr txBox="1">
            <a:spLocks/>
          </p:cNvSpPr>
          <p:nvPr/>
        </p:nvSpPr>
        <p:spPr>
          <a:xfrm>
            <a:off x="854986" y="1123395"/>
            <a:ext cx="2944091" cy="117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5575" indent="0">
              <a:buClr>
                <a:schemeClr val="dk2"/>
              </a:buClr>
              <a:buSzPts val="1150"/>
              <a:buNone/>
            </a:pPr>
            <a:r>
              <a:rPr lang="pt-BR" dirty="0"/>
              <a:t>Resultado da análise química de vinhos cultivados numa mesma região da Itália, por 3 produtores diferentes.​</a:t>
            </a:r>
          </a:p>
        </p:txBody>
      </p:sp>
      <p:sp>
        <p:nvSpPr>
          <p:cNvPr id="5" name="Google Shape;455;p65">
            <a:extLst>
              <a:ext uri="{FF2B5EF4-FFF2-40B4-BE49-F238E27FC236}">
                <a16:creationId xmlns:a16="http://schemas.microsoft.com/office/drawing/2014/main" id="{2096BBEB-2066-8E33-C880-D7EA7775DC82}"/>
              </a:ext>
            </a:extLst>
          </p:cNvPr>
          <p:cNvSpPr txBox="1">
            <a:spLocks/>
          </p:cNvSpPr>
          <p:nvPr/>
        </p:nvSpPr>
        <p:spPr>
          <a:xfrm>
            <a:off x="5447746" y="1127493"/>
            <a:ext cx="3148813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dataset contém 13 métricas diferentes para características encontradas nos vinhos de cada produtor.</a:t>
            </a:r>
          </a:p>
        </p:txBody>
      </p:sp>
      <p:pic>
        <p:nvPicPr>
          <p:cNvPr id="2841" name="Google Shape;575;p73">
            <a:extLst>
              <a:ext uri="{FF2B5EF4-FFF2-40B4-BE49-F238E27FC236}">
                <a16:creationId xmlns:a16="http://schemas.microsoft.com/office/drawing/2014/main" id="{39F600FE-3470-1865-3036-B2654A9C92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675" y="3240230"/>
            <a:ext cx="565045" cy="57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Google Shape;455;p65">
            <a:extLst>
              <a:ext uri="{FF2B5EF4-FFF2-40B4-BE49-F238E27FC236}">
                <a16:creationId xmlns:a16="http://schemas.microsoft.com/office/drawing/2014/main" id="{C42AD6BC-E889-8051-DEA9-D56C77FC9B37}"/>
              </a:ext>
            </a:extLst>
          </p:cNvPr>
          <p:cNvSpPr txBox="1">
            <a:spLocks/>
          </p:cNvSpPr>
          <p:nvPr/>
        </p:nvSpPr>
        <p:spPr>
          <a:xfrm>
            <a:off x="819477" y="3857916"/>
            <a:ext cx="1911746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target indica a classe que o vinho pertence, identificados por 0, 1, 2.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D2EEFD5-055A-CC47-4241-8B342B2DEB9D}"/>
              </a:ext>
            </a:extLst>
          </p:cNvPr>
          <p:cNvGrpSpPr/>
          <p:nvPr/>
        </p:nvGrpSpPr>
        <p:grpSpPr>
          <a:xfrm>
            <a:off x="2655511" y="178939"/>
            <a:ext cx="586523" cy="545723"/>
            <a:chOff x="2655511" y="178939"/>
            <a:chExt cx="586523" cy="545723"/>
          </a:xfrm>
        </p:grpSpPr>
        <p:sp>
          <p:nvSpPr>
            <p:cNvPr id="3" name="Google Shape;26663;p146">
              <a:extLst>
                <a:ext uri="{FF2B5EF4-FFF2-40B4-BE49-F238E27FC236}">
                  <a16:creationId xmlns:a16="http://schemas.microsoft.com/office/drawing/2014/main" id="{6493DE61-E8BE-FE40-ED41-5B9528482ABD}"/>
                </a:ext>
              </a:extLst>
            </p:cNvPr>
            <p:cNvSpPr/>
            <p:nvPr/>
          </p:nvSpPr>
          <p:spPr>
            <a:xfrm>
              <a:off x="2655511" y="178939"/>
              <a:ext cx="586523" cy="545723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664;p146">
              <a:extLst>
                <a:ext uri="{FF2B5EF4-FFF2-40B4-BE49-F238E27FC236}">
                  <a16:creationId xmlns:a16="http://schemas.microsoft.com/office/drawing/2014/main" id="{436BD556-E483-B2C6-A7F7-7922896AB797}"/>
                </a:ext>
              </a:extLst>
            </p:cNvPr>
            <p:cNvSpPr/>
            <p:nvPr/>
          </p:nvSpPr>
          <p:spPr>
            <a:xfrm>
              <a:off x="3015530" y="496223"/>
              <a:ext cx="104047" cy="103384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Contribui para a percepção doce e calorosa, variando do mais leve e suave a um perfil mais intenso e robusto</a:t>
            </a:r>
          </a:p>
        </p:txBody>
      </p:sp>
      <p:sp>
        <p:nvSpPr>
          <p:cNvPr id="3550" name="Google Shape;3550;p88"/>
          <p:cNvSpPr txBox="1">
            <a:spLocks noGrp="1"/>
          </p:cNvSpPr>
          <p:nvPr>
            <p:ph type="subTitle" idx="6"/>
          </p:nvPr>
        </p:nvSpPr>
        <p:spPr>
          <a:xfrm>
            <a:off x="1344528" y="3797530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Quantidade total de minerais inorgânicos presentes nos vinhos. Esses minerais podem incluir elementos como potássio, sódio, cálcio, magnésio, ferro e outros compostos minerais.</a:t>
            </a:r>
            <a:endParaRPr sz="1000" dirty="0"/>
          </a:p>
        </p:txBody>
      </p:sp>
      <p:sp>
        <p:nvSpPr>
          <p:cNvPr id="3551" name="Google Shape;3551;p88"/>
          <p:cNvSpPr txBox="1">
            <a:spLocks noGrp="1"/>
          </p:cNvSpPr>
          <p:nvPr>
            <p:ph type="subTitle" idx="3"/>
          </p:nvPr>
        </p:nvSpPr>
        <p:spPr>
          <a:xfrm>
            <a:off x="1344528" y="2067293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Malic</a:t>
            </a:r>
            <a:r>
              <a:rPr lang="pt-BR" sz="1400" dirty="0"/>
              <a:t> Acid (Ácido Málico)</a:t>
            </a:r>
            <a:endParaRPr sz="1400" dirty="0"/>
          </a:p>
        </p:txBody>
      </p:sp>
      <p:sp>
        <p:nvSpPr>
          <p:cNvPr id="3552" name="Google Shape;3552;p88"/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Alcohol</a:t>
            </a:r>
            <a:r>
              <a:rPr lang="pt-BR" sz="1400" dirty="0"/>
              <a:t> (Álcool)</a:t>
            </a:r>
          </a:p>
        </p:txBody>
      </p:sp>
      <p:sp>
        <p:nvSpPr>
          <p:cNvPr id="3554" name="Google Shape;3554;p88"/>
          <p:cNvSpPr txBox="1">
            <a:spLocks noGrp="1"/>
          </p:cNvSpPr>
          <p:nvPr>
            <p:ph type="subTitle" idx="4"/>
          </p:nvPr>
        </p:nvSpPr>
        <p:spPr>
          <a:xfrm>
            <a:off x="1344528" y="2362250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Contribui para a acidez total da bebida, conferindo frescor, vivacidade e brilho ao sabor</a:t>
            </a:r>
          </a:p>
        </p:txBody>
      </p:sp>
      <p:sp>
        <p:nvSpPr>
          <p:cNvPr id="3555" name="Google Shape;3555;p88"/>
          <p:cNvSpPr txBox="1">
            <a:spLocks noGrp="1"/>
          </p:cNvSpPr>
          <p:nvPr>
            <p:ph type="subTitle" idx="5"/>
          </p:nvPr>
        </p:nvSpPr>
        <p:spPr>
          <a:xfrm>
            <a:off x="1344528" y="3493757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Ash</a:t>
            </a:r>
            <a:r>
              <a:rPr lang="pt-BR" sz="1400" dirty="0"/>
              <a:t> (Cinzas)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Alcalinity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Ash</a:t>
            </a:r>
            <a:r>
              <a:rPr lang="pt-BR" sz="1400" dirty="0"/>
              <a:t> (Alcalinidade das 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55480" y="911152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Medida que indica a capacidade das cinzas do vinho de reagir com ácidos</a:t>
            </a:r>
            <a:endParaRPr sz="1000" dirty="0"/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Magnesium</a:t>
            </a:r>
            <a:r>
              <a:rPr lang="pt-BR" sz="1400" dirty="0"/>
              <a:t> (Magnésio)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Mineral essencial que desempenha diversos papéis no metabolismo das plantas e pode estar presente nos vinhos em diferentes concentrações.</a:t>
            </a:r>
            <a:endParaRPr sz="1000" dirty="0"/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0250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/>
              <a:t>Total </a:t>
            </a:r>
            <a:r>
              <a:rPr lang="pt-BR" sz="1400" dirty="0" err="1"/>
              <a:t>Phenols</a:t>
            </a:r>
            <a:r>
              <a:rPr lang="pt-BR" sz="1400" dirty="0"/>
              <a:t> (Fenóis Totais)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58504" y="3789571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Classe de compostos químicos encontrados no vinho que desempenham um papel significativo nas suas características sensoriais e potenciais benefícios à saúde.</a:t>
            </a:r>
            <a:endParaRPr sz="1000" dirty="0"/>
          </a:p>
        </p:txBody>
      </p:sp>
      <p:grpSp>
        <p:nvGrpSpPr>
          <p:cNvPr id="3562" name="Google Shape;3562;p88"/>
          <p:cNvGrpSpPr/>
          <p:nvPr/>
        </p:nvGrpSpPr>
        <p:grpSpPr>
          <a:xfrm>
            <a:off x="736425" y="808328"/>
            <a:ext cx="411391" cy="411222"/>
            <a:chOff x="1189375" y="238125"/>
            <a:chExt cx="5287800" cy="5218550"/>
          </a:xfrm>
        </p:grpSpPr>
        <p:sp>
          <p:nvSpPr>
            <p:cNvPr id="3563" name="Google Shape;3563;p88"/>
            <p:cNvSpPr/>
            <p:nvPr/>
          </p:nvSpPr>
          <p:spPr>
            <a:xfrm>
              <a:off x="1189375" y="238125"/>
              <a:ext cx="5287800" cy="5218550"/>
            </a:xfrm>
            <a:custGeom>
              <a:avLst/>
              <a:gdLst/>
              <a:ahLst/>
              <a:cxnLst/>
              <a:rect l="l" t="t" r="r" b="b"/>
              <a:pathLst>
                <a:path w="211512" h="208742" extrusionOk="0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8"/>
            <p:cNvSpPr/>
            <p:nvPr/>
          </p:nvSpPr>
          <p:spPr>
            <a:xfrm>
              <a:off x="1984700" y="1847125"/>
              <a:ext cx="203450" cy="203425"/>
            </a:xfrm>
            <a:custGeom>
              <a:avLst/>
              <a:gdLst/>
              <a:ahLst/>
              <a:cxnLst/>
              <a:rect l="l" t="t" r="r" b="b"/>
              <a:pathLst>
                <a:path w="8138" h="8137" extrusionOk="0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5" name="Google Shape;3565;p88"/>
          <p:cNvGrpSpPr/>
          <p:nvPr/>
        </p:nvGrpSpPr>
        <p:grpSpPr>
          <a:xfrm>
            <a:off x="749987" y="2249005"/>
            <a:ext cx="367957" cy="373827"/>
            <a:chOff x="1374425" y="238125"/>
            <a:chExt cx="4860725" cy="5228350"/>
          </a:xfrm>
        </p:grpSpPr>
        <p:sp>
          <p:nvSpPr>
            <p:cNvPr id="3566" name="Google Shape;3566;p88"/>
            <p:cNvSpPr/>
            <p:nvPr/>
          </p:nvSpPr>
          <p:spPr>
            <a:xfrm>
              <a:off x="3420300" y="3314575"/>
              <a:ext cx="768975" cy="769000"/>
            </a:xfrm>
            <a:custGeom>
              <a:avLst/>
              <a:gdLst/>
              <a:ahLst/>
              <a:cxnLst/>
              <a:rect l="l" t="t" r="r" b="b"/>
              <a:pathLst>
                <a:path w="30759" h="30760" extrusionOk="0">
                  <a:moveTo>
                    <a:pt x="15392" y="8186"/>
                  </a:moveTo>
                  <a:cubicBezTo>
                    <a:pt x="19362" y="8186"/>
                    <a:pt x="22598" y="11397"/>
                    <a:pt x="22598" y="15392"/>
                  </a:cubicBezTo>
                  <a:cubicBezTo>
                    <a:pt x="22598" y="19362"/>
                    <a:pt x="19362" y="22573"/>
                    <a:pt x="15392" y="22573"/>
                  </a:cubicBezTo>
                  <a:cubicBezTo>
                    <a:pt x="11422" y="22573"/>
                    <a:pt x="8186" y="19362"/>
                    <a:pt x="8186" y="15392"/>
                  </a:cubicBezTo>
                  <a:cubicBezTo>
                    <a:pt x="8186" y="11397"/>
                    <a:pt x="11422" y="8186"/>
                    <a:pt x="15392" y="8186"/>
                  </a:cubicBezTo>
                  <a:close/>
                  <a:moveTo>
                    <a:pt x="15392" y="1"/>
                  </a:moveTo>
                  <a:cubicBezTo>
                    <a:pt x="6912" y="1"/>
                    <a:pt x="0" y="6912"/>
                    <a:pt x="0" y="15392"/>
                  </a:cubicBezTo>
                  <a:cubicBezTo>
                    <a:pt x="0" y="23848"/>
                    <a:pt x="6912" y="30759"/>
                    <a:pt x="15392" y="30759"/>
                  </a:cubicBezTo>
                  <a:cubicBezTo>
                    <a:pt x="23872" y="30759"/>
                    <a:pt x="30759" y="23848"/>
                    <a:pt x="30759" y="15392"/>
                  </a:cubicBezTo>
                  <a:cubicBezTo>
                    <a:pt x="30759" y="6912"/>
                    <a:pt x="23872" y="1"/>
                    <a:pt x="15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88"/>
            <p:cNvSpPr/>
            <p:nvPr/>
          </p:nvSpPr>
          <p:spPr>
            <a:xfrm>
              <a:off x="1374425" y="238125"/>
              <a:ext cx="4860725" cy="5228350"/>
            </a:xfrm>
            <a:custGeom>
              <a:avLst/>
              <a:gdLst/>
              <a:ahLst/>
              <a:cxnLst/>
              <a:rect l="l" t="t" r="r" b="b"/>
              <a:pathLst>
                <a:path w="194429" h="209134" extrusionOk="0">
                  <a:moveTo>
                    <a:pt x="41298" y="8161"/>
                  </a:moveTo>
                  <a:lnTo>
                    <a:pt x="41298" y="34557"/>
                  </a:lnTo>
                  <a:lnTo>
                    <a:pt x="28945" y="34557"/>
                  </a:lnTo>
                  <a:lnTo>
                    <a:pt x="28945" y="8161"/>
                  </a:lnTo>
                  <a:close/>
                  <a:moveTo>
                    <a:pt x="103403" y="8161"/>
                  </a:moveTo>
                  <a:lnTo>
                    <a:pt x="103403" y="34557"/>
                  </a:lnTo>
                  <a:lnTo>
                    <a:pt x="91051" y="34557"/>
                  </a:lnTo>
                  <a:lnTo>
                    <a:pt x="91051" y="8161"/>
                  </a:lnTo>
                  <a:close/>
                  <a:moveTo>
                    <a:pt x="165484" y="8161"/>
                  </a:moveTo>
                  <a:lnTo>
                    <a:pt x="165484" y="34557"/>
                  </a:lnTo>
                  <a:lnTo>
                    <a:pt x="153131" y="34557"/>
                  </a:lnTo>
                  <a:lnTo>
                    <a:pt x="153131" y="8161"/>
                  </a:lnTo>
                  <a:close/>
                  <a:moveTo>
                    <a:pt x="41298" y="42719"/>
                  </a:moveTo>
                  <a:lnTo>
                    <a:pt x="41298" y="53209"/>
                  </a:lnTo>
                  <a:cubicBezTo>
                    <a:pt x="41298" y="54826"/>
                    <a:pt x="42278" y="56297"/>
                    <a:pt x="43773" y="56958"/>
                  </a:cubicBezTo>
                  <a:cubicBezTo>
                    <a:pt x="54900" y="61787"/>
                    <a:pt x="62081" y="72767"/>
                    <a:pt x="62081" y="84898"/>
                  </a:cubicBezTo>
                  <a:lnTo>
                    <a:pt x="62081" y="100486"/>
                  </a:lnTo>
                  <a:lnTo>
                    <a:pt x="8162" y="100486"/>
                  </a:lnTo>
                  <a:lnTo>
                    <a:pt x="8162" y="84898"/>
                  </a:lnTo>
                  <a:cubicBezTo>
                    <a:pt x="8162" y="72767"/>
                    <a:pt x="15368" y="61787"/>
                    <a:pt x="26495" y="56958"/>
                  </a:cubicBezTo>
                  <a:cubicBezTo>
                    <a:pt x="27990" y="56297"/>
                    <a:pt x="28945" y="54826"/>
                    <a:pt x="28945" y="53209"/>
                  </a:cubicBezTo>
                  <a:lnTo>
                    <a:pt x="28945" y="42719"/>
                  </a:lnTo>
                  <a:close/>
                  <a:moveTo>
                    <a:pt x="103403" y="42719"/>
                  </a:moveTo>
                  <a:lnTo>
                    <a:pt x="103403" y="53209"/>
                  </a:lnTo>
                  <a:cubicBezTo>
                    <a:pt x="103403" y="54826"/>
                    <a:pt x="104359" y="56297"/>
                    <a:pt x="105854" y="56958"/>
                  </a:cubicBezTo>
                  <a:cubicBezTo>
                    <a:pt x="116981" y="61787"/>
                    <a:pt x="124187" y="72767"/>
                    <a:pt x="124187" y="84898"/>
                  </a:cubicBezTo>
                  <a:lnTo>
                    <a:pt x="124187" y="100486"/>
                  </a:lnTo>
                  <a:lnTo>
                    <a:pt x="116001" y="100486"/>
                  </a:lnTo>
                  <a:lnTo>
                    <a:pt x="116001" y="84898"/>
                  </a:lnTo>
                  <a:cubicBezTo>
                    <a:pt x="116001" y="81541"/>
                    <a:pt x="115241" y="78183"/>
                    <a:pt x="113795" y="75168"/>
                  </a:cubicBezTo>
                  <a:cubicBezTo>
                    <a:pt x="113073" y="73724"/>
                    <a:pt x="111617" y="72875"/>
                    <a:pt x="110100" y="72875"/>
                  </a:cubicBezTo>
                  <a:cubicBezTo>
                    <a:pt x="109506" y="72875"/>
                    <a:pt x="108902" y="73005"/>
                    <a:pt x="108329" y="73281"/>
                  </a:cubicBezTo>
                  <a:cubicBezTo>
                    <a:pt x="106295" y="74262"/>
                    <a:pt x="105437" y="76712"/>
                    <a:pt x="106418" y="78747"/>
                  </a:cubicBezTo>
                  <a:cubicBezTo>
                    <a:pt x="107374" y="80658"/>
                    <a:pt x="107839" y="82742"/>
                    <a:pt x="107839" y="84898"/>
                  </a:cubicBezTo>
                  <a:lnTo>
                    <a:pt x="107839" y="100486"/>
                  </a:lnTo>
                  <a:lnTo>
                    <a:pt x="70267" y="100486"/>
                  </a:lnTo>
                  <a:lnTo>
                    <a:pt x="70267" y="84898"/>
                  </a:lnTo>
                  <a:cubicBezTo>
                    <a:pt x="70267" y="72767"/>
                    <a:pt x="77448" y="61787"/>
                    <a:pt x="88575" y="56958"/>
                  </a:cubicBezTo>
                  <a:cubicBezTo>
                    <a:pt x="90070" y="56297"/>
                    <a:pt x="91051" y="54826"/>
                    <a:pt x="91051" y="53209"/>
                  </a:cubicBezTo>
                  <a:lnTo>
                    <a:pt x="91051" y="42719"/>
                  </a:lnTo>
                  <a:close/>
                  <a:moveTo>
                    <a:pt x="165484" y="42719"/>
                  </a:moveTo>
                  <a:lnTo>
                    <a:pt x="165484" y="53209"/>
                  </a:lnTo>
                  <a:cubicBezTo>
                    <a:pt x="165484" y="54826"/>
                    <a:pt x="166440" y="56297"/>
                    <a:pt x="167935" y="56958"/>
                  </a:cubicBezTo>
                  <a:cubicBezTo>
                    <a:pt x="179086" y="61787"/>
                    <a:pt x="186267" y="72767"/>
                    <a:pt x="186267" y="84898"/>
                  </a:cubicBezTo>
                  <a:lnTo>
                    <a:pt x="186267" y="100486"/>
                  </a:lnTo>
                  <a:lnTo>
                    <a:pt x="132348" y="100486"/>
                  </a:lnTo>
                  <a:lnTo>
                    <a:pt x="132348" y="84898"/>
                  </a:lnTo>
                  <a:cubicBezTo>
                    <a:pt x="132348" y="72767"/>
                    <a:pt x="139529" y="61787"/>
                    <a:pt x="150681" y="56958"/>
                  </a:cubicBezTo>
                  <a:cubicBezTo>
                    <a:pt x="152176" y="56297"/>
                    <a:pt x="153131" y="54826"/>
                    <a:pt x="153131" y="53209"/>
                  </a:cubicBezTo>
                  <a:lnTo>
                    <a:pt x="153131" y="42719"/>
                  </a:lnTo>
                  <a:close/>
                  <a:moveTo>
                    <a:pt x="62081" y="108647"/>
                  </a:moveTo>
                  <a:lnTo>
                    <a:pt x="62081" y="168228"/>
                  </a:lnTo>
                  <a:lnTo>
                    <a:pt x="8162" y="168228"/>
                  </a:lnTo>
                  <a:lnTo>
                    <a:pt x="8162" y="108647"/>
                  </a:lnTo>
                  <a:close/>
                  <a:moveTo>
                    <a:pt x="124187" y="108647"/>
                  </a:moveTo>
                  <a:lnTo>
                    <a:pt x="124187" y="168228"/>
                  </a:lnTo>
                  <a:lnTo>
                    <a:pt x="70267" y="168228"/>
                  </a:lnTo>
                  <a:lnTo>
                    <a:pt x="70267" y="108647"/>
                  </a:lnTo>
                  <a:close/>
                  <a:moveTo>
                    <a:pt x="62081" y="176390"/>
                  </a:moveTo>
                  <a:lnTo>
                    <a:pt x="62081" y="200972"/>
                  </a:lnTo>
                  <a:lnTo>
                    <a:pt x="8162" y="200972"/>
                  </a:lnTo>
                  <a:lnTo>
                    <a:pt x="8162" y="176390"/>
                  </a:lnTo>
                  <a:close/>
                  <a:moveTo>
                    <a:pt x="124187" y="176390"/>
                  </a:moveTo>
                  <a:lnTo>
                    <a:pt x="124187" y="200972"/>
                  </a:lnTo>
                  <a:lnTo>
                    <a:pt x="70267" y="200972"/>
                  </a:lnTo>
                  <a:lnTo>
                    <a:pt x="70267" y="176390"/>
                  </a:lnTo>
                  <a:close/>
                  <a:moveTo>
                    <a:pt x="186267" y="108647"/>
                  </a:moveTo>
                  <a:lnTo>
                    <a:pt x="186267" y="200972"/>
                  </a:lnTo>
                  <a:lnTo>
                    <a:pt x="132348" y="200972"/>
                  </a:lnTo>
                  <a:lnTo>
                    <a:pt x="132348" y="176390"/>
                  </a:lnTo>
                  <a:lnTo>
                    <a:pt x="161072" y="176390"/>
                  </a:lnTo>
                  <a:cubicBezTo>
                    <a:pt x="163327" y="176390"/>
                    <a:pt x="165165" y="174551"/>
                    <a:pt x="165165" y="172297"/>
                  </a:cubicBezTo>
                  <a:cubicBezTo>
                    <a:pt x="165165" y="170042"/>
                    <a:pt x="163327" y="168228"/>
                    <a:pt x="161072" y="168228"/>
                  </a:cubicBezTo>
                  <a:lnTo>
                    <a:pt x="132348" y="168228"/>
                  </a:lnTo>
                  <a:lnTo>
                    <a:pt x="132348" y="108647"/>
                  </a:lnTo>
                  <a:close/>
                  <a:moveTo>
                    <a:pt x="24877" y="0"/>
                  </a:moveTo>
                  <a:cubicBezTo>
                    <a:pt x="22622" y="0"/>
                    <a:pt x="20784" y="1838"/>
                    <a:pt x="20784" y="4093"/>
                  </a:cubicBezTo>
                  <a:lnTo>
                    <a:pt x="20784" y="50635"/>
                  </a:lnTo>
                  <a:cubicBezTo>
                    <a:pt x="8064" y="57252"/>
                    <a:pt x="1" y="70414"/>
                    <a:pt x="1" y="84898"/>
                  </a:cubicBezTo>
                  <a:lnTo>
                    <a:pt x="1" y="205065"/>
                  </a:lnTo>
                  <a:cubicBezTo>
                    <a:pt x="1" y="207320"/>
                    <a:pt x="1839" y="209133"/>
                    <a:pt x="4094" y="209133"/>
                  </a:cubicBezTo>
                  <a:lnTo>
                    <a:pt x="190360" y="209133"/>
                  </a:lnTo>
                  <a:cubicBezTo>
                    <a:pt x="192615" y="209133"/>
                    <a:pt x="194429" y="207320"/>
                    <a:pt x="194429" y="205065"/>
                  </a:cubicBezTo>
                  <a:lnTo>
                    <a:pt x="194429" y="84898"/>
                  </a:lnTo>
                  <a:cubicBezTo>
                    <a:pt x="194429" y="70414"/>
                    <a:pt x="186365" y="57252"/>
                    <a:pt x="173645" y="50635"/>
                  </a:cubicBezTo>
                  <a:lnTo>
                    <a:pt x="173645" y="4093"/>
                  </a:lnTo>
                  <a:cubicBezTo>
                    <a:pt x="173645" y="1838"/>
                    <a:pt x="171832" y="0"/>
                    <a:pt x="169577" y="0"/>
                  </a:cubicBezTo>
                  <a:lnTo>
                    <a:pt x="149038" y="0"/>
                  </a:lnTo>
                  <a:cubicBezTo>
                    <a:pt x="146784" y="0"/>
                    <a:pt x="144970" y="1838"/>
                    <a:pt x="144970" y="4093"/>
                  </a:cubicBezTo>
                  <a:lnTo>
                    <a:pt x="144970" y="50635"/>
                  </a:lnTo>
                  <a:cubicBezTo>
                    <a:pt x="137642" y="54458"/>
                    <a:pt x="131858" y="60439"/>
                    <a:pt x="128255" y="67620"/>
                  </a:cubicBezTo>
                  <a:cubicBezTo>
                    <a:pt x="124677" y="60439"/>
                    <a:pt x="118893" y="54458"/>
                    <a:pt x="111565" y="50635"/>
                  </a:cubicBezTo>
                  <a:lnTo>
                    <a:pt x="111565" y="4093"/>
                  </a:lnTo>
                  <a:cubicBezTo>
                    <a:pt x="111565" y="1838"/>
                    <a:pt x="109726" y="0"/>
                    <a:pt x="107472" y="0"/>
                  </a:cubicBezTo>
                  <a:lnTo>
                    <a:pt x="86958" y="0"/>
                  </a:lnTo>
                  <a:cubicBezTo>
                    <a:pt x="84703" y="0"/>
                    <a:pt x="82865" y="1838"/>
                    <a:pt x="82865" y="4093"/>
                  </a:cubicBezTo>
                  <a:lnTo>
                    <a:pt x="82865" y="50635"/>
                  </a:lnTo>
                  <a:cubicBezTo>
                    <a:pt x="75537" y="54458"/>
                    <a:pt x="69753" y="60439"/>
                    <a:pt x="66174" y="67620"/>
                  </a:cubicBezTo>
                  <a:cubicBezTo>
                    <a:pt x="62596" y="60439"/>
                    <a:pt x="56812" y="54458"/>
                    <a:pt x="49484" y="50635"/>
                  </a:cubicBezTo>
                  <a:lnTo>
                    <a:pt x="49484" y="4093"/>
                  </a:lnTo>
                  <a:cubicBezTo>
                    <a:pt x="49484" y="1838"/>
                    <a:pt x="47646" y="0"/>
                    <a:pt x="45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88"/>
            <p:cNvSpPr/>
            <p:nvPr/>
          </p:nvSpPr>
          <p:spPr>
            <a:xfrm>
              <a:off x="5683675" y="4443825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2" y="441"/>
                    <a:pt x="1202" y="1201"/>
                  </a:cubicBezTo>
                  <a:cubicBezTo>
                    <a:pt x="442" y="1936"/>
                    <a:pt x="1" y="2990"/>
                    <a:pt x="1" y="4069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2" y="7720"/>
                    <a:pt x="3015" y="8162"/>
                    <a:pt x="4094" y="8162"/>
                  </a:cubicBezTo>
                  <a:cubicBezTo>
                    <a:pt x="5172" y="8162"/>
                    <a:pt x="6226" y="7720"/>
                    <a:pt x="6986" y="6961"/>
                  </a:cubicBezTo>
                  <a:cubicBezTo>
                    <a:pt x="7746" y="6201"/>
                    <a:pt x="8187" y="5147"/>
                    <a:pt x="8187" y="4069"/>
                  </a:cubicBezTo>
                  <a:cubicBezTo>
                    <a:pt x="8187" y="3015"/>
                    <a:pt x="7746" y="1936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88"/>
            <p:cNvSpPr/>
            <p:nvPr/>
          </p:nvSpPr>
          <p:spPr>
            <a:xfrm>
              <a:off x="4972925" y="3314575"/>
              <a:ext cx="768375" cy="769000"/>
            </a:xfrm>
            <a:custGeom>
              <a:avLst/>
              <a:gdLst/>
              <a:ahLst/>
              <a:cxnLst/>
              <a:rect l="l" t="t" r="r" b="b"/>
              <a:pathLst>
                <a:path w="30735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35" y="23848"/>
                    <a:pt x="30735" y="15392"/>
                  </a:cubicBezTo>
                  <a:cubicBezTo>
                    <a:pt x="30735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88"/>
            <p:cNvSpPr/>
            <p:nvPr/>
          </p:nvSpPr>
          <p:spPr>
            <a:xfrm>
              <a:off x="1868275" y="3314575"/>
              <a:ext cx="769000" cy="769000"/>
            </a:xfrm>
            <a:custGeom>
              <a:avLst/>
              <a:gdLst/>
              <a:ahLst/>
              <a:cxnLst/>
              <a:rect l="l" t="t" r="r" b="b"/>
              <a:pathLst>
                <a:path w="30760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59" y="23848"/>
                    <a:pt x="30759" y="15392"/>
                  </a:cubicBezTo>
                  <a:cubicBezTo>
                    <a:pt x="30759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88"/>
            <p:cNvSpPr/>
            <p:nvPr/>
          </p:nvSpPr>
          <p:spPr>
            <a:xfrm>
              <a:off x="3791600" y="1807275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69" y="1"/>
                  </a:moveTo>
                  <a:cubicBezTo>
                    <a:pt x="2991" y="1"/>
                    <a:pt x="1937" y="442"/>
                    <a:pt x="1177" y="1202"/>
                  </a:cubicBezTo>
                  <a:cubicBezTo>
                    <a:pt x="417" y="1962"/>
                    <a:pt x="1" y="3016"/>
                    <a:pt x="1" y="4094"/>
                  </a:cubicBezTo>
                  <a:cubicBezTo>
                    <a:pt x="1" y="5172"/>
                    <a:pt x="417" y="6226"/>
                    <a:pt x="1177" y="6986"/>
                  </a:cubicBezTo>
                  <a:cubicBezTo>
                    <a:pt x="1937" y="7746"/>
                    <a:pt x="2991" y="8187"/>
                    <a:pt x="4069" y="8187"/>
                  </a:cubicBezTo>
                  <a:cubicBezTo>
                    <a:pt x="5148" y="8187"/>
                    <a:pt x="6201" y="7746"/>
                    <a:pt x="6961" y="6986"/>
                  </a:cubicBezTo>
                  <a:cubicBezTo>
                    <a:pt x="7721" y="6226"/>
                    <a:pt x="8162" y="5172"/>
                    <a:pt x="8162" y="4094"/>
                  </a:cubicBezTo>
                  <a:cubicBezTo>
                    <a:pt x="8162" y="3016"/>
                    <a:pt x="7721" y="1962"/>
                    <a:pt x="6961" y="1202"/>
                  </a:cubicBezTo>
                  <a:cubicBezTo>
                    <a:pt x="6201" y="442"/>
                    <a:pt x="5148" y="1"/>
                    <a:pt x="4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2" name="Google Shape;3572;p88"/>
          <p:cNvGrpSpPr/>
          <p:nvPr/>
        </p:nvGrpSpPr>
        <p:grpSpPr>
          <a:xfrm>
            <a:off x="3577863" y="807970"/>
            <a:ext cx="337419" cy="365985"/>
            <a:chOff x="1394650" y="238125"/>
            <a:chExt cx="4820275" cy="5228350"/>
          </a:xfrm>
        </p:grpSpPr>
        <p:sp>
          <p:nvSpPr>
            <p:cNvPr id="3573" name="Google Shape;3573;p88"/>
            <p:cNvSpPr/>
            <p:nvPr/>
          </p:nvSpPr>
          <p:spPr>
            <a:xfrm>
              <a:off x="1394650" y="238125"/>
              <a:ext cx="4820275" cy="5228350"/>
            </a:xfrm>
            <a:custGeom>
              <a:avLst/>
              <a:gdLst/>
              <a:ahLst/>
              <a:cxnLst/>
              <a:rect l="l" t="t" r="r" b="b"/>
              <a:pathLst>
                <a:path w="192811" h="209134" extrusionOk="0">
                  <a:moveTo>
                    <a:pt x="92325" y="8259"/>
                  </a:moveTo>
                  <a:lnTo>
                    <a:pt x="92325" y="18896"/>
                  </a:lnTo>
                  <a:cubicBezTo>
                    <a:pt x="73992" y="19852"/>
                    <a:pt x="57326" y="27205"/>
                    <a:pt x="44533" y="38748"/>
                  </a:cubicBezTo>
                  <a:lnTo>
                    <a:pt x="37009" y="31224"/>
                  </a:lnTo>
                  <a:cubicBezTo>
                    <a:pt x="51763" y="17769"/>
                    <a:pt x="71076" y="9240"/>
                    <a:pt x="92325" y="8259"/>
                  </a:cubicBezTo>
                  <a:close/>
                  <a:moveTo>
                    <a:pt x="100486" y="8259"/>
                  </a:moveTo>
                  <a:cubicBezTo>
                    <a:pt x="121760" y="9240"/>
                    <a:pt x="141073" y="17769"/>
                    <a:pt x="155803" y="31224"/>
                  </a:cubicBezTo>
                  <a:lnTo>
                    <a:pt x="148303" y="38748"/>
                  </a:lnTo>
                  <a:cubicBezTo>
                    <a:pt x="135485" y="27205"/>
                    <a:pt x="118819" y="19852"/>
                    <a:pt x="100486" y="18896"/>
                  </a:cubicBezTo>
                  <a:lnTo>
                    <a:pt x="100486" y="8259"/>
                  </a:lnTo>
                  <a:close/>
                  <a:moveTo>
                    <a:pt x="31225" y="37008"/>
                  </a:moveTo>
                  <a:lnTo>
                    <a:pt x="38749" y="44508"/>
                  </a:lnTo>
                  <a:cubicBezTo>
                    <a:pt x="27205" y="57326"/>
                    <a:pt x="19853" y="73992"/>
                    <a:pt x="18897" y="92325"/>
                  </a:cubicBezTo>
                  <a:lnTo>
                    <a:pt x="8284" y="92325"/>
                  </a:lnTo>
                  <a:cubicBezTo>
                    <a:pt x="9240" y="71051"/>
                    <a:pt x="17769" y="51738"/>
                    <a:pt x="31225" y="37008"/>
                  </a:cubicBezTo>
                  <a:close/>
                  <a:moveTo>
                    <a:pt x="161587" y="37008"/>
                  </a:moveTo>
                  <a:cubicBezTo>
                    <a:pt x="175042" y="51738"/>
                    <a:pt x="183571" y="71051"/>
                    <a:pt x="184551" y="92325"/>
                  </a:cubicBezTo>
                  <a:lnTo>
                    <a:pt x="173915" y="92325"/>
                  </a:lnTo>
                  <a:cubicBezTo>
                    <a:pt x="172959" y="73992"/>
                    <a:pt x="165606" y="57326"/>
                    <a:pt x="154063" y="44508"/>
                  </a:cubicBezTo>
                  <a:lnTo>
                    <a:pt x="161587" y="37008"/>
                  </a:lnTo>
                  <a:close/>
                  <a:moveTo>
                    <a:pt x="18897" y="100486"/>
                  </a:moveTo>
                  <a:cubicBezTo>
                    <a:pt x="19902" y="119162"/>
                    <a:pt x="27622" y="136857"/>
                    <a:pt x="40562" y="150288"/>
                  </a:cubicBezTo>
                  <a:cubicBezTo>
                    <a:pt x="37425" y="152101"/>
                    <a:pt x="34950" y="154993"/>
                    <a:pt x="33675" y="158449"/>
                  </a:cubicBezTo>
                  <a:cubicBezTo>
                    <a:pt x="18357" y="142935"/>
                    <a:pt x="9289" y="122299"/>
                    <a:pt x="8284" y="100486"/>
                  </a:cubicBezTo>
                  <a:close/>
                  <a:moveTo>
                    <a:pt x="184551" y="100486"/>
                  </a:moveTo>
                  <a:cubicBezTo>
                    <a:pt x="183522" y="122323"/>
                    <a:pt x="174478" y="142935"/>
                    <a:pt x="159136" y="158449"/>
                  </a:cubicBezTo>
                  <a:cubicBezTo>
                    <a:pt x="157861" y="154993"/>
                    <a:pt x="155411" y="152101"/>
                    <a:pt x="152249" y="150288"/>
                  </a:cubicBezTo>
                  <a:cubicBezTo>
                    <a:pt x="165214" y="136857"/>
                    <a:pt x="172934" y="119137"/>
                    <a:pt x="173915" y="100486"/>
                  </a:cubicBezTo>
                  <a:close/>
                  <a:moveTo>
                    <a:pt x="96418" y="26960"/>
                  </a:moveTo>
                  <a:cubicBezTo>
                    <a:pt x="119432" y="26960"/>
                    <a:pt x="139847" y="38209"/>
                    <a:pt x="152494" y="55512"/>
                  </a:cubicBezTo>
                  <a:lnTo>
                    <a:pt x="130314" y="55512"/>
                  </a:lnTo>
                  <a:cubicBezTo>
                    <a:pt x="128059" y="55512"/>
                    <a:pt x="126221" y="57326"/>
                    <a:pt x="126221" y="59581"/>
                  </a:cubicBezTo>
                  <a:cubicBezTo>
                    <a:pt x="126221" y="61836"/>
                    <a:pt x="128059" y="63674"/>
                    <a:pt x="130314" y="63674"/>
                  </a:cubicBezTo>
                  <a:lnTo>
                    <a:pt x="157641" y="63674"/>
                  </a:lnTo>
                  <a:cubicBezTo>
                    <a:pt x="162886" y="73428"/>
                    <a:pt x="165851" y="84580"/>
                    <a:pt x="165851" y="96393"/>
                  </a:cubicBezTo>
                  <a:cubicBezTo>
                    <a:pt x="165851" y="97790"/>
                    <a:pt x="165802" y="99162"/>
                    <a:pt x="165729" y="100535"/>
                  </a:cubicBezTo>
                  <a:lnTo>
                    <a:pt x="135632" y="100535"/>
                  </a:lnTo>
                  <a:cubicBezTo>
                    <a:pt x="133377" y="100535"/>
                    <a:pt x="131539" y="102373"/>
                    <a:pt x="131539" y="104628"/>
                  </a:cubicBezTo>
                  <a:cubicBezTo>
                    <a:pt x="131539" y="106883"/>
                    <a:pt x="133377" y="108696"/>
                    <a:pt x="135632" y="108696"/>
                  </a:cubicBezTo>
                  <a:lnTo>
                    <a:pt x="164748" y="108696"/>
                  </a:lnTo>
                  <a:cubicBezTo>
                    <a:pt x="162003" y="123843"/>
                    <a:pt x="154308" y="137788"/>
                    <a:pt x="142666" y="148180"/>
                  </a:cubicBezTo>
                  <a:cubicBezTo>
                    <a:pt x="142592" y="148254"/>
                    <a:pt x="142519" y="148327"/>
                    <a:pt x="142470" y="148401"/>
                  </a:cubicBezTo>
                  <a:cubicBezTo>
                    <a:pt x="137323" y="149111"/>
                    <a:pt x="132961" y="152322"/>
                    <a:pt x="130706" y="156783"/>
                  </a:cubicBezTo>
                  <a:cubicBezTo>
                    <a:pt x="120314" y="162714"/>
                    <a:pt x="108452" y="165851"/>
                    <a:pt x="96418" y="165851"/>
                  </a:cubicBezTo>
                  <a:cubicBezTo>
                    <a:pt x="84531" y="165851"/>
                    <a:pt x="72791" y="162787"/>
                    <a:pt x="62498" y="157028"/>
                  </a:cubicBezTo>
                  <a:cubicBezTo>
                    <a:pt x="62375" y="156954"/>
                    <a:pt x="62253" y="156881"/>
                    <a:pt x="62130" y="156832"/>
                  </a:cubicBezTo>
                  <a:cubicBezTo>
                    <a:pt x="59875" y="152347"/>
                    <a:pt x="55537" y="149111"/>
                    <a:pt x="50366" y="148401"/>
                  </a:cubicBezTo>
                  <a:cubicBezTo>
                    <a:pt x="50317" y="148352"/>
                    <a:pt x="50268" y="148303"/>
                    <a:pt x="50219" y="148254"/>
                  </a:cubicBezTo>
                  <a:cubicBezTo>
                    <a:pt x="35440" y="135068"/>
                    <a:pt x="26960" y="116172"/>
                    <a:pt x="26960" y="96393"/>
                  </a:cubicBezTo>
                  <a:cubicBezTo>
                    <a:pt x="26960" y="90339"/>
                    <a:pt x="27744" y="84457"/>
                    <a:pt x="29215" y="78820"/>
                  </a:cubicBezTo>
                  <a:cubicBezTo>
                    <a:pt x="29264" y="78820"/>
                    <a:pt x="29288" y="78845"/>
                    <a:pt x="29337" y="78845"/>
                  </a:cubicBezTo>
                  <a:lnTo>
                    <a:pt x="65463" y="78845"/>
                  </a:lnTo>
                  <a:cubicBezTo>
                    <a:pt x="67718" y="78845"/>
                    <a:pt x="69532" y="77007"/>
                    <a:pt x="69532" y="74752"/>
                  </a:cubicBezTo>
                  <a:cubicBezTo>
                    <a:pt x="69532" y="72497"/>
                    <a:pt x="67718" y="70659"/>
                    <a:pt x="65463" y="70659"/>
                  </a:cubicBezTo>
                  <a:lnTo>
                    <a:pt x="31911" y="70659"/>
                  </a:lnTo>
                  <a:cubicBezTo>
                    <a:pt x="33724" y="66149"/>
                    <a:pt x="36004" y="61860"/>
                    <a:pt x="38675" y="57865"/>
                  </a:cubicBezTo>
                  <a:lnTo>
                    <a:pt x="51984" y="57865"/>
                  </a:lnTo>
                  <a:cubicBezTo>
                    <a:pt x="54238" y="57865"/>
                    <a:pt x="56052" y="56052"/>
                    <a:pt x="56052" y="53772"/>
                  </a:cubicBezTo>
                  <a:cubicBezTo>
                    <a:pt x="56052" y="51517"/>
                    <a:pt x="54238" y="49704"/>
                    <a:pt x="51984" y="49704"/>
                  </a:cubicBezTo>
                  <a:lnTo>
                    <a:pt x="45072" y="49704"/>
                  </a:lnTo>
                  <a:cubicBezTo>
                    <a:pt x="57768" y="35734"/>
                    <a:pt x="76076" y="26960"/>
                    <a:pt x="96418" y="26960"/>
                  </a:cubicBezTo>
                  <a:close/>
                  <a:moveTo>
                    <a:pt x="63772" y="166831"/>
                  </a:moveTo>
                  <a:cubicBezTo>
                    <a:pt x="72718" y="170973"/>
                    <a:pt x="82423" y="173375"/>
                    <a:pt x="92325" y="173890"/>
                  </a:cubicBezTo>
                  <a:lnTo>
                    <a:pt x="92325" y="184527"/>
                  </a:lnTo>
                  <a:cubicBezTo>
                    <a:pt x="82472" y="184085"/>
                    <a:pt x="72890" y="182027"/>
                    <a:pt x="63772" y="178399"/>
                  </a:cubicBezTo>
                  <a:lnTo>
                    <a:pt x="63772" y="166831"/>
                  </a:lnTo>
                  <a:close/>
                  <a:moveTo>
                    <a:pt x="129039" y="166831"/>
                  </a:moveTo>
                  <a:lnTo>
                    <a:pt x="129039" y="178399"/>
                  </a:lnTo>
                  <a:cubicBezTo>
                    <a:pt x="119922" y="182027"/>
                    <a:pt x="110339" y="184085"/>
                    <a:pt x="100486" y="184527"/>
                  </a:cubicBezTo>
                  <a:lnTo>
                    <a:pt x="100486" y="173890"/>
                  </a:lnTo>
                  <a:cubicBezTo>
                    <a:pt x="110388" y="173375"/>
                    <a:pt x="120093" y="170973"/>
                    <a:pt x="129039" y="166831"/>
                  </a:cubicBezTo>
                  <a:close/>
                  <a:moveTo>
                    <a:pt x="48258" y="156415"/>
                  </a:moveTo>
                  <a:cubicBezTo>
                    <a:pt x="52302" y="156415"/>
                    <a:pt x="55611" y="159724"/>
                    <a:pt x="55611" y="163768"/>
                  </a:cubicBezTo>
                  <a:lnTo>
                    <a:pt x="55611" y="184600"/>
                  </a:lnTo>
                  <a:lnTo>
                    <a:pt x="40906" y="184600"/>
                  </a:lnTo>
                  <a:lnTo>
                    <a:pt x="40906" y="163768"/>
                  </a:lnTo>
                  <a:cubicBezTo>
                    <a:pt x="40906" y="159724"/>
                    <a:pt x="44214" y="156415"/>
                    <a:pt x="48258" y="156415"/>
                  </a:cubicBezTo>
                  <a:close/>
                  <a:moveTo>
                    <a:pt x="144553" y="156415"/>
                  </a:moveTo>
                  <a:cubicBezTo>
                    <a:pt x="148622" y="156415"/>
                    <a:pt x="151906" y="159724"/>
                    <a:pt x="151906" y="163768"/>
                  </a:cubicBezTo>
                  <a:lnTo>
                    <a:pt x="151906" y="184600"/>
                  </a:lnTo>
                  <a:lnTo>
                    <a:pt x="137201" y="184600"/>
                  </a:lnTo>
                  <a:lnTo>
                    <a:pt x="137201" y="181120"/>
                  </a:lnTo>
                  <a:lnTo>
                    <a:pt x="137201" y="181071"/>
                  </a:lnTo>
                  <a:lnTo>
                    <a:pt x="137201" y="163768"/>
                  </a:lnTo>
                  <a:cubicBezTo>
                    <a:pt x="137201" y="159724"/>
                    <a:pt x="140509" y="156415"/>
                    <a:pt x="144553" y="156415"/>
                  </a:cubicBezTo>
                  <a:close/>
                  <a:moveTo>
                    <a:pt x="169503" y="192786"/>
                  </a:moveTo>
                  <a:cubicBezTo>
                    <a:pt x="174846" y="192786"/>
                    <a:pt x="179405" y="196193"/>
                    <a:pt x="181071" y="200972"/>
                  </a:cubicBezTo>
                  <a:lnTo>
                    <a:pt x="11740" y="200972"/>
                  </a:lnTo>
                  <a:cubicBezTo>
                    <a:pt x="13431" y="196193"/>
                    <a:pt x="17965" y="192786"/>
                    <a:pt x="23308" y="192786"/>
                  </a:cubicBezTo>
                  <a:close/>
                  <a:moveTo>
                    <a:pt x="96418" y="0"/>
                  </a:moveTo>
                  <a:cubicBezTo>
                    <a:pt x="70659" y="0"/>
                    <a:pt x="46445" y="10024"/>
                    <a:pt x="28235" y="28234"/>
                  </a:cubicBezTo>
                  <a:cubicBezTo>
                    <a:pt x="10025" y="46444"/>
                    <a:pt x="0" y="70659"/>
                    <a:pt x="0" y="96393"/>
                  </a:cubicBezTo>
                  <a:cubicBezTo>
                    <a:pt x="0" y="124112"/>
                    <a:pt x="11936" y="150459"/>
                    <a:pt x="32744" y="168767"/>
                  </a:cubicBezTo>
                  <a:lnTo>
                    <a:pt x="32744" y="184600"/>
                  </a:lnTo>
                  <a:lnTo>
                    <a:pt x="23308" y="184600"/>
                  </a:lnTo>
                  <a:cubicBezTo>
                    <a:pt x="12034" y="184600"/>
                    <a:pt x="2868" y="193791"/>
                    <a:pt x="2868" y="205065"/>
                  </a:cubicBezTo>
                  <a:cubicBezTo>
                    <a:pt x="2868" y="207320"/>
                    <a:pt x="4706" y="209133"/>
                    <a:pt x="6961" y="209133"/>
                  </a:cubicBezTo>
                  <a:lnTo>
                    <a:pt x="185875" y="209133"/>
                  </a:lnTo>
                  <a:cubicBezTo>
                    <a:pt x="188130" y="209133"/>
                    <a:pt x="189943" y="207320"/>
                    <a:pt x="189943" y="205065"/>
                  </a:cubicBezTo>
                  <a:cubicBezTo>
                    <a:pt x="189943" y="193791"/>
                    <a:pt x="180777" y="184600"/>
                    <a:pt x="169503" y="184600"/>
                  </a:cubicBezTo>
                  <a:lnTo>
                    <a:pt x="160092" y="184600"/>
                  </a:lnTo>
                  <a:lnTo>
                    <a:pt x="160092" y="168767"/>
                  </a:lnTo>
                  <a:cubicBezTo>
                    <a:pt x="180900" y="150459"/>
                    <a:pt x="192811" y="124137"/>
                    <a:pt x="192811" y="96393"/>
                  </a:cubicBezTo>
                  <a:cubicBezTo>
                    <a:pt x="192811" y="70659"/>
                    <a:pt x="182787" y="46444"/>
                    <a:pt x="164577" y="28234"/>
                  </a:cubicBezTo>
                  <a:cubicBezTo>
                    <a:pt x="146367" y="10024"/>
                    <a:pt x="122152" y="0"/>
                    <a:pt x="96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8"/>
            <p:cNvSpPr/>
            <p:nvPr/>
          </p:nvSpPr>
          <p:spPr>
            <a:xfrm>
              <a:off x="2661150" y="2546225"/>
              <a:ext cx="1516500" cy="1235875"/>
            </a:xfrm>
            <a:custGeom>
              <a:avLst/>
              <a:gdLst/>
              <a:ahLst/>
              <a:cxnLst/>
              <a:rect l="l" t="t" r="r" b="b"/>
              <a:pathLst>
                <a:path w="60660" h="49435" extrusionOk="0">
                  <a:moveTo>
                    <a:pt x="13493" y="9573"/>
                  </a:moveTo>
                  <a:cubicBezTo>
                    <a:pt x="13699" y="9573"/>
                    <a:pt x="13908" y="9585"/>
                    <a:pt x="14117" y="9608"/>
                  </a:cubicBezTo>
                  <a:lnTo>
                    <a:pt x="31224" y="11593"/>
                  </a:lnTo>
                  <a:cubicBezTo>
                    <a:pt x="30979" y="12647"/>
                    <a:pt x="30832" y="13774"/>
                    <a:pt x="30832" y="14902"/>
                  </a:cubicBezTo>
                  <a:cubicBezTo>
                    <a:pt x="30832" y="16029"/>
                    <a:pt x="30979" y="17157"/>
                    <a:pt x="31224" y="18211"/>
                  </a:cubicBezTo>
                  <a:lnTo>
                    <a:pt x="14117" y="20196"/>
                  </a:lnTo>
                  <a:cubicBezTo>
                    <a:pt x="13908" y="20219"/>
                    <a:pt x="13699" y="20231"/>
                    <a:pt x="13493" y="20231"/>
                  </a:cubicBezTo>
                  <a:cubicBezTo>
                    <a:pt x="12180" y="20231"/>
                    <a:pt x="10946" y="19762"/>
                    <a:pt x="9951" y="18872"/>
                  </a:cubicBezTo>
                  <a:cubicBezTo>
                    <a:pt x="8799" y="17867"/>
                    <a:pt x="8161" y="16446"/>
                    <a:pt x="8161" y="14902"/>
                  </a:cubicBezTo>
                  <a:cubicBezTo>
                    <a:pt x="8161" y="13358"/>
                    <a:pt x="8799" y="11936"/>
                    <a:pt x="9951" y="10931"/>
                  </a:cubicBezTo>
                  <a:cubicBezTo>
                    <a:pt x="10946" y="10042"/>
                    <a:pt x="12180" y="9573"/>
                    <a:pt x="13493" y="9573"/>
                  </a:cubicBezTo>
                  <a:close/>
                  <a:moveTo>
                    <a:pt x="45758" y="8162"/>
                  </a:moveTo>
                  <a:cubicBezTo>
                    <a:pt x="49459" y="8162"/>
                    <a:pt x="52498" y="11177"/>
                    <a:pt x="52498" y="14902"/>
                  </a:cubicBezTo>
                  <a:cubicBezTo>
                    <a:pt x="52498" y="18627"/>
                    <a:pt x="49459" y="21642"/>
                    <a:pt x="45758" y="21642"/>
                  </a:cubicBezTo>
                  <a:cubicBezTo>
                    <a:pt x="42033" y="21642"/>
                    <a:pt x="39018" y="18627"/>
                    <a:pt x="39018" y="14902"/>
                  </a:cubicBezTo>
                  <a:cubicBezTo>
                    <a:pt x="39018" y="11177"/>
                    <a:pt x="42033" y="8162"/>
                    <a:pt x="45758" y="8162"/>
                  </a:cubicBezTo>
                  <a:close/>
                  <a:moveTo>
                    <a:pt x="49826" y="29240"/>
                  </a:moveTo>
                  <a:lnTo>
                    <a:pt x="49826" y="41273"/>
                  </a:lnTo>
                  <a:lnTo>
                    <a:pt x="41665" y="41273"/>
                  </a:lnTo>
                  <a:lnTo>
                    <a:pt x="41665" y="29240"/>
                  </a:lnTo>
                  <a:cubicBezTo>
                    <a:pt x="42964" y="29607"/>
                    <a:pt x="44336" y="29803"/>
                    <a:pt x="45758" y="29803"/>
                  </a:cubicBezTo>
                  <a:cubicBezTo>
                    <a:pt x="47155" y="29803"/>
                    <a:pt x="48527" y="29607"/>
                    <a:pt x="49826" y="29240"/>
                  </a:cubicBezTo>
                  <a:close/>
                  <a:moveTo>
                    <a:pt x="45758" y="1"/>
                  </a:moveTo>
                  <a:cubicBezTo>
                    <a:pt x="41886" y="1"/>
                    <a:pt x="38356" y="1471"/>
                    <a:pt x="35709" y="3897"/>
                  </a:cubicBezTo>
                  <a:lnTo>
                    <a:pt x="15048" y="1496"/>
                  </a:lnTo>
                  <a:cubicBezTo>
                    <a:pt x="14529" y="1436"/>
                    <a:pt x="14010" y="1406"/>
                    <a:pt x="13493" y="1406"/>
                  </a:cubicBezTo>
                  <a:cubicBezTo>
                    <a:pt x="10204" y="1406"/>
                    <a:pt x="7012" y="2605"/>
                    <a:pt x="4534" y="4829"/>
                  </a:cubicBezTo>
                  <a:cubicBezTo>
                    <a:pt x="1642" y="7378"/>
                    <a:pt x="0" y="11054"/>
                    <a:pt x="0" y="14902"/>
                  </a:cubicBezTo>
                  <a:cubicBezTo>
                    <a:pt x="0" y="18750"/>
                    <a:pt x="1642" y="22426"/>
                    <a:pt x="4534" y="24975"/>
                  </a:cubicBezTo>
                  <a:cubicBezTo>
                    <a:pt x="7010" y="27205"/>
                    <a:pt x="10220" y="28406"/>
                    <a:pt x="13504" y="28406"/>
                  </a:cubicBezTo>
                  <a:cubicBezTo>
                    <a:pt x="14019" y="28406"/>
                    <a:pt x="14534" y="28382"/>
                    <a:pt x="15048" y="28308"/>
                  </a:cubicBezTo>
                  <a:lnTo>
                    <a:pt x="33504" y="26176"/>
                  </a:lnTo>
                  <a:lnTo>
                    <a:pt x="33504" y="45366"/>
                  </a:lnTo>
                  <a:cubicBezTo>
                    <a:pt x="33504" y="47621"/>
                    <a:pt x="35317" y="49435"/>
                    <a:pt x="37572" y="49435"/>
                  </a:cubicBezTo>
                  <a:lnTo>
                    <a:pt x="53919" y="49435"/>
                  </a:lnTo>
                  <a:cubicBezTo>
                    <a:pt x="56174" y="49435"/>
                    <a:pt x="58012" y="47621"/>
                    <a:pt x="58012" y="45366"/>
                  </a:cubicBezTo>
                  <a:lnTo>
                    <a:pt x="58012" y="24313"/>
                  </a:lnTo>
                  <a:cubicBezTo>
                    <a:pt x="58012" y="24044"/>
                    <a:pt x="57963" y="23750"/>
                    <a:pt x="57914" y="23504"/>
                  </a:cubicBezTo>
                  <a:cubicBezTo>
                    <a:pt x="59654" y="21054"/>
                    <a:pt x="60659" y="18088"/>
                    <a:pt x="60659" y="14902"/>
                  </a:cubicBezTo>
                  <a:cubicBezTo>
                    <a:pt x="60659" y="6691"/>
                    <a:pt x="53968" y="1"/>
                    <a:pt x="45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8"/>
            <p:cNvSpPr/>
            <p:nvPr/>
          </p:nvSpPr>
          <p:spPr>
            <a:xfrm>
              <a:off x="3973575" y="2198200"/>
              <a:ext cx="1131125" cy="204050"/>
            </a:xfrm>
            <a:custGeom>
              <a:avLst/>
              <a:gdLst/>
              <a:ahLst/>
              <a:cxnLst/>
              <a:rect l="l" t="t" r="r" b="b"/>
              <a:pathLst>
                <a:path w="45245" h="8162" extrusionOk="0">
                  <a:moveTo>
                    <a:pt x="4069" y="1"/>
                  </a:moveTo>
                  <a:cubicBezTo>
                    <a:pt x="1814" y="1"/>
                    <a:pt x="1" y="1814"/>
                    <a:pt x="1" y="4069"/>
                  </a:cubicBezTo>
                  <a:cubicBezTo>
                    <a:pt x="1" y="6324"/>
                    <a:pt x="1814" y="8162"/>
                    <a:pt x="4069" y="8162"/>
                  </a:cubicBezTo>
                  <a:lnTo>
                    <a:pt x="41151" y="8162"/>
                  </a:lnTo>
                  <a:cubicBezTo>
                    <a:pt x="43406" y="8162"/>
                    <a:pt x="45244" y="6324"/>
                    <a:pt x="45244" y="4069"/>
                  </a:cubicBezTo>
                  <a:cubicBezTo>
                    <a:pt x="45244" y="1814"/>
                    <a:pt x="43406" y="1"/>
                    <a:pt x="4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8"/>
            <p:cNvSpPr/>
            <p:nvPr/>
          </p:nvSpPr>
          <p:spPr>
            <a:xfrm>
              <a:off x="4125550" y="162592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68" y="0"/>
                  </a:moveTo>
                  <a:cubicBezTo>
                    <a:pt x="3015" y="0"/>
                    <a:pt x="1961" y="417"/>
                    <a:pt x="1176" y="1177"/>
                  </a:cubicBezTo>
                  <a:cubicBezTo>
                    <a:pt x="417" y="1961"/>
                    <a:pt x="0" y="3015"/>
                    <a:pt x="0" y="4069"/>
                  </a:cubicBezTo>
                  <a:cubicBezTo>
                    <a:pt x="0" y="5147"/>
                    <a:pt x="417" y="6201"/>
                    <a:pt x="1176" y="6961"/>
                  </a:cubicBezTo>
                  <a:cubicBezTo>
                    <a:pt x="1961" y="7721"/>
                    <a:pt x="3015" y="8162"/>
                    <a:pt x="4068" y="8162"/>
                  </a:cubicBezTo>
                  <a:cubicBezTo>
                    <a:pt x="5147" y="8162"/>
                    <a:pt x="6201" y="7721"/>
                    <a:pt x="6961" y="6961"/>
                  </a:cubicBezTo>
                  <a:cubicBezTo>
                    <a:pt x="7720" y="6201"/>
                    <a:pt x="8161" y="5147"/>
                    <a:pt x="8161" y="4069"/>
                  </a:cubicBezTo>
                  <a:cubicBezTo>
                    <a:pt x="8161" y="3015"/>
                    <a:pt x="7720" y="1961"/>
                    <a:pt x="6961" y="1177"/>
                  </a:cubicBezTo>
                  <a:cubicBezTo>
                    <a:pt x="6201" y="417"/>
                    <a:pt x="5147" y="0"/>
                    <a:pt x="4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7" name="Google Shape;3577;p88"/>
          <p:cNvGrpSpPr/>
          <p:nvPr/>
        </p:nvGrpSpPr>
        <p:grpSpPr>
          <a:xfrm>
            <a:off x="3563588" y="2264456"/>
            <a:ext cx="365985" cy="365985"/>
            <a:chOff x="1190625" y="238125"/>
            <a:chExt cx="5228350" cy="5228350"/>
          </a:xfrm>
        </p:grpSpPr>
        <p:sp>
          <p:nvSpPr>
            <p:cNvPr id="3578" name="Google Shape;3578;p88"/>
            <p:cNvSpPr/>
            <p:nvPr/>
          </p:nvSpPr>
          <p:spPr>
            <a:xfrm>
              <a:off x="1190625" y="2381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47694" y="8161"/>
                  </a:moveTo>
                  <a:lnTo>
                    <a:pt x="47694" y="13014"/>
                  </a:lnTo>
                  <a:lnTo>
                    <a:pt x="38430" y="13014"/>
                  </a:lnTo>
                  <a:lnTo>
                    <a:pt x="38430" y="8161"/>
                  </a:lnTo>
                  <a:close/>
                  <a:moveTo>
                    <a:pt x="109211" y="8161"/>
                  </a:moveTo>
                  <a:lnTo>
                    <a:pt x="109211" y="13014"/>
                  </a:lnTo>
                  <a:lnTo>
                    <a:pt x="99922" y="13014"/>
                  </a:lnTo>
                  <a:lnTo>
                    <a:pt x="99922" y="8161"/>
                  </a:lnTo>
                  <a:close/>
                  <a:moveTo>
                    <a:pt x="170728" y="8161"/>
                  </a:moveTo>
                  <a:lnTo>
                    <a:pt x="170728" y="13014"/>
                  </a:lnTo>
                  <a:lnTo>
                    <a:pt x="161439" y="13014"/>
                  </a:lnTo>
                  <a:lnTo>
                    <a:pt x="161439" y="8161"/>
                  </a:lnTo>
                  <a:close/>
                  <a:moveTo>
                    <a:pt x="47694" y="21176"/>
                  </a:moveTo>
                  <a:lnTo>
                    <a:pt x="47694" y="34067"/>
                  </a:lnTo>
                  <a:lnTo>
                    <a:pt x="38430" y="34067"/>
                  </a:lnTo>
                  <a:lnTo>
                    <a:pt x="38430" y="21176"/>
                  </a:lnTo>
                  <a:close/>
                  <a:moveTo>
                    <a:pt x="109211" y="21176"/>
                  </a:moveTo>
                  <a:lnTo>
                    <a:pt x="109211" y="34067"/>
                  </a:lnTo>
                  <a:lnTo>
                    <a:pt x="99922" y="34067"/>
                  </a:lnTo>
                  <a:lnTo>
                    <a:pt x="99922" y="21176"/>
                  </a:lnTo>
                  <a:close/>
                  <a:moveTo>
                    <a:pt x="170728" y="21176"/>
                  </a:moveTo>
                  <a:lnTo>
                    <a:pt x="170728" y="34067"/>
                  </a:lnTo>
                  <a:lnTo>
                    <a:pt x="161439" y="34067"/>
                  </a:lnTo>
                  <a:lnTo>
                    <a:pt x="161439" y="21176"/>
                  </a:lnTo>
                  <a:close/>
                  <a:moveTo>
                    <a:pt x="48601" y="42229"/>
                  </a:moveTo>
                  <a:cubicBezTo>
                    <a:pt x="49581" y="44876"/>
                    <a:pt x="51321" y="47204"/>
                    <a:pt x="53650" y="48870"/>
                  </a:cubicBezTo>
                  <a:cubicBezTo>
                    <a:pt x="62791" y="55439"/>
                    <a:pt x="68576" y="65684"/>
                    <a:pt x="69580" y="76786"/>
                  </a:cubicBezTo>
                  <a:lnTo>
                    <a:pt x="16543" y="76786"/>
                  </a:lnTo>
                  <a:cubicBezTo>
                    <a:pt x="17548" y="65684"/>
                    <a:pt x="23332" y="55439"/>
                    <a:pt x="32474" y="48870"/>
                  </a:cubicBezTo>
                  <a:cubicBezTo>
                    <a:pt x="34802" y="47204"/>
                    <a:pt x="36543" y="44876"/>
                    <a:pt x="37523" y="42229"/>
                  </a:cubicBezTo>
                  <a:close/>
                  <a:moveTo>
                    <a:pt x="110093" y="42229"/>
                  </a:moveTo>
                  <a:cubicBezTo>
                    <a:pt x="111074" y="44876"/>
                    <a:pt x="112838" y="47204"/>
                    <a:pt x="115167" y="48870"/>
                  </a:cubicBezTo>
                  <a:cubicBezTo>
                    <a:pt x="124308" y="55439"/>
                    <a:pt x="130093" y="65684"/>
                    <a:pt x="131097" y="76786"/>
                  </a:cubicBezTo>
                  <a:lnTo>
                    <a:pt x="78060" y="76786"/>
                  </a:lnTo>
                  <a:cubicBezTo>
                    <a:pt x="79041" y="65684"/>
                    <a:pt x="84849" y="55439"/>
                    <a:pt x="93967" y="48870"/>
                  </a:cubicBezTo>
                  <a:cubicBezTo>
                    <a:pt x="96319" y="47204"/>
                    <a:pt x="98060" y="44876"/>
                    <a:pt x="99040" y="42229"/>
                  </a:cubicBezTo>
                  <a:close/>
                  <a:moveTo>
                    <a:pt x="171610" y="42229"/>
                  </a:moveTo>
                  <a:cubicBezTo>
                    <a:pt x="172591" y="44876"/>
                    <a:pt x="174331" y="47204"/>
                    <a:pt x="176684" y="48870"/>
                  </a:cubicBezTo>
                  <a:cubicBezTo>
                    <a:pt x="185826" y="55439"/>
                    <a:pt x="191610" y="65684"/>
                    <a:pt x="192590" y="76786"/>
                  </a:cubicBezTo>
                  <a:lnTo>
                    <a:pt x="139577" y="76786"/>
                  </a:lnTo>
                  <a:cubicBezTo>
                    <a:pt x="140558" y="65684"/>
                    <a:pt x="146342" y="55439"/>
                    <a:pt x="155484" y="48870"/>
                  </a:cubicBezTo>
                  <a:cubicBezTo>
                    <a:pt x="157836" y="47204"/>
                    <a:pt x="159577" y="44876"/>
                    <a:pt x="160557" y="42229"/>
                  </a:cubicBezTo>
                  <a:close/>
                  <a:moveTo>
                    <a:pt x="69727" y="84972"/>
                  </a:moveTo>
                  <a:lnTo>
                    <a:pt x="69727" y="109481"/>
                  </a:lnTo>
                  <a:lnTo>
                    <a:pt x="16396" y="109481"/>
                  </a:lnTo>
                  <a:lnTo>
                    <a:pt x="16396" y="84972"/>
                  </a:lnTo>
                  <a:close/>
                  <a:moveTo>
                    <a:pt x="131244" y="84972"/>
                  </a:moveTo>
                  <a:lnTo>
                    <a:pt x="131244" y="109481"/>
                  </a:lnTo>
                  <a:lnTo>
                    <a:pt x="77913" y="109481"/>
                  </a:lnTo>
                  <a:lnTo>
                    <a:pt x="77913" y="84972"/>
                  </a:lnTo>
                  <a:close/>
                  <a:moveTo>
                    <a:pt x="192761" y="84972"/>
                  </a:moveTo>
                  <a:lnTo>
                    <a:pt x="192761" y="109481"/>
                  </a:lnTo>
                  <a:lnTo>
                    <a:pt x="139406" y="109481"/>
                  </a:lnTo>
                  <a:lnTo>
                    <a:pt x="139406" y="84972"/>
                  </a:lnTo>
                  <a:close/>
                  <a:moveTo>
                    <a:pt x="196879" y="117642"/>
                  </a:moveTo>
                  <a:cubicBezTo>
                    <a:pt x="199134" y="117642"/>
                    <a:pt x="200972" y="119480"/>
                    <a:pt x="200972" y="121735"/>
                  </a:cubicBezTo>
                  <a:lnTo>
                    <a:pt x="200972" y="151146"/>
                  </a:lnTo>
                  <a:cubicBezTo>
                    <a:pt x="200972" y="153400"/>
                    <a:pt x="199134" y="155214"/>
                    <a:pt x="196879" y="155214"/>
                  </a:cubicBezTo>
                  <a:lnTo>
                    <a:pt x="121318" y="155214"/>
                  </a:lnTo>
                  <a:cubicBezTo>
                    <a:pt x="119064" y="155214"/>
                    <a:pt x="117225" y="157052"/>
                    <a:pt x="117225" y="159307"/>
                  </a:cubicBezTo>
                  <a:cubicBezTo>
                    <a:pt x="117225" y="161562"/>
                    <a:pt x="119064" y="163400"/>
                    <a:pt x="121318" y="163400"/>
                  </a:cubicBezTo>
                  <a:lnTo>
                    <a:pt x="196879" y="163400"/>
                  </a:lnTo>
                  <a:cubicBezTo>
                    <a:pt x="199134" y="163400"/>
                    <a:pt x="200972" y="165214"/>
                    <a:pt x="200972" y="167468"/>
                  </a:cubicBezTo>
                  <a:lnTo>
                    <a:pt x="200972" y="196879"/>
                  </a:lnTo>
                  <a:cubicBezTo>
                    <a:pt x="200972" y="199134"/>
                    <a:pt x="199134" y="200972"/>
                    <a:pt x="196879" y="200972"/>
                  </a:cubicBezTo>
                  <a:lnTo>
                    <a:pt x="12254" y="200972"/>
                  </a:lnTo>
                  <a:cubicBezTo>
                    <a:pt x="10000" y="200972"/>
                    <a:pt x="8161" y="199134"/>
                    <a:pt x="8161" y="196879"/>
                  </a:cubicBezTo>
                  <a:lnTo>
                    <a:pt x="8161" y="167468"/>
                  </a:lnTo>
                  <a:cubicBezTo>
                    <a:pt x="8161" y="165214"/>
                    <a:pt x="10000" y="163400"/>
                    <a:pt x="12254" y="163400"/>
                  </a:cubicBezTo>
                  <a:lnTo>
                    <a:pt x="87815" y="163400"/>
                  </a:lnTo>
                  <a:cubicBezTo>
                    <a:pt x="90070" y="163400"/>
                    <a:pt x="91908" y="161562"/>
                    <a:pt x="91908" y="159307"/>
                  </a:cubicBezTo>
                  <a:cubicBezTo>
                    <a:pt x="91908" y="157052"/>
                    <a:pt x="90070" y="155214"/>
                    <a:pt x="87815" y="155214"/>
                  </a:cubicBezTo>
                  <a:lnTo>
                    <a:pt x="12254" y="155214"/>
                  </a:lnTo>
                  <a:cubicBezTo>
                    <a:pt x="10000" y="155214"/>
                    <a:pt x="8161" y="153400"/>
                    <a:pt x="8161" y="151146"/>
                  </a:cubicBezTo>
                  <a:lnTo>
                    <a:pt x="8161" y="121735"/>
                  </a:lnTo>
                  <a:cubicBezTo>
                    <a:pt x="8161" y="119480"/>
                    <a:pt x="10000" y="117642"/>
                    <a:pt x="12254" y="117642"/>
                  </a:cubicBezTo>
                  <a:close/>
                  <a:moveTo>
                    <a:pt x="34337" y="0"/>
                  </a:moveTo>
                  <a:cubicBezTo>
                    <a:pt x="32082" y="0"/>
                    <a:pt x="30244" y="1838"/>
                    <a:pt x="30244" y="4093"/>
                  </a:cubicBezTo>
                  <a:lnTo>
                    <a:pt x="30244" y="37278"/>
                  </a:lnTo>
                  <a:cubicBezTo>
                    <a:pt x="30244" y="39239"/>
                    <a:pt x="29312" y="41101"/>
                    <a:pt x="27695" y="42253"/>
                  </a:cubicBezTo>
                  <a:cubicBezTo>
                    <a:pt x="15514" y="51003"/>
                    <a:pt x="8210" y="65193"/>
                    <a:pt x="8210" y="80217"/>
                  </a:cubicBezTo>
                  <a:lnTo>
                    <a:pt x="8210" y="110167"/>
                  </a:lnTo>
                  <a:cubicBezTo>
                    <a:pt x="3431" y="111834"/>
                    <a:pt x="0" y="116392"/>
                    <a:pt x="0" y="121735"/>
                  </a:cubicBezTo>
                  <a:lnTo>
                    <a:pt x="0" y="151146"/>
                  </a:lnTo>
                  <a:cubicBezTo>
                    <a:pt x="0" y="154283"/>
                    <a:pt x="1176" y="157126"/>
                    <a:pt x="3137" y="159307"/>
                  </a:cubicBezTo>
                  <a:cubicBezTo>
                    <a:pt x="1176" y="161488"/>
                    <a:pt x="0" y="164331"/>
                    <a:pt x="0" y="167468"/>
                  </a:cubicBezTo>
                  <a:lnTo>
                    <a:pt x="0" y="196879"/>
                  </a:lnTo>
                  <a:cubicBezTo>
                    <a:pt x="0" y="203643"/>
                    <a:pt x="5490" y="209133"/>
                    <a:pt x="12254" y="209133"/>
                  </a:cubicBezTo>
                  <a:lnTo>
                    <a:pt x="196879" y="209133"/>
                  </a:lnTo>
                  <a:cubicBezTo>
                    <a:pt x="203643" y="209133"/>
                    <a:pt x="209133" y="203643"/>
                    <a:pt x="209133" y="196879"/>
                  </a:cubicBezTo>
                  <a:lnTo>
                    <a:pt x="209133" y="167468"/>
                  </a:lnTo>
                  <a:cubicBezTo>
                    <a:pt x="209133" y="164331"/>
                    <a:pt x="207957" y="161488"/>
                    <a:pt x="206021" y="159307"/>
                  </a:cubicBezTo>
                  <a:cubicBezTo>
                    <a:pt x="207957" y="157126"/>
                    <a:pt x="209133" y="154283"/>
                    <a:pt x="209133" y="151146"/>
                  </a:cubicBezTo>
                  <a:lnTo>
                    <a:pt x="209133" y="121735"/>
                  </a:lnTo>
                  <a:cubicBezTo>
                    <a:pt x="209133" y="116392"/>
                    <a:pt x="205702" y="111834"/>
                    <a:pt x="200923" y="110167"/>
                  </a:cubicBezTo>
                  <a:lnTo>
                    <a:pt x="200923" y="81467"/>
                  </a:lnTo>
                  <a:cubicBezTo>
                    <a:pt x="200947" y="81271"/>
                    <a:pt x="200972" y="81075"/>
                    <a:pt x="200972" y="80879"/>
                  </a:cubicBezTo>
                  <a:cubicBezTo>
                    <a:pt x="200972" y="80683"/>
                    <a:pt x="200947" y="80487"/>
                    <a:pt x="200923" y="80291"/>
                  </a:cubicBezTo>
                  <a:lnTo>
                    <a:pt x="200923" y="80217"/>
                  </a:lnTo>
                  <a:cubicBezTo>
                    <a:pt x="200923" y="65193"/>
                    <a:pt x="193644" y="51003"/>
                    <a:pt x="181438" y="42253"/>
                  </a:cubicBezTo>
                  <a:cubicBezTo>
                    <a:pt x="179845" y="41101"/>
                    <a:pt x="178890" y="39239"/>
                    <a:pt x="178890" y="37278"/>
                  </a:cubicBezTo>
                  <a:lnTo>
                    <a:pt x="178890" y="4093"/>
                  </a:lnTo>
                  <a:cubicBezTo>
                    <a:pt x="178890" y="1838"/>
                    <a:pt x="177076" y="0"/>
                    <a:pt x="174797" y="0"/>
                  </a:cubicBezTo>
                  <a:lnTo>
                    <a:pt x="157371" y="0"/>
                  </a:lnTo>
                  <a:cubicBezTo>
                    <a:pt x="155092" y="0"/>
                    <a:pt x="153278" y="1838"/>
                    <a:pt x="153278" y="4093"/>
                  </a:cubicBezTo>
                  <a:lnTo>
                    <a:pt x="153278" y="37278"/>
                  </a:lnTo>
                  <a:cubicBezTo>
                    <a:pt x="153278" y="39239"/>
                    <a:pt x="152322" y="41101"/>
                    <a:pt x="150729" y="42253"/>
                  </a:cubicBezTo>
                  <a:cubicBezTo>
                    <a:pt x="143940" y="47130"/>
                    <a:pt x="138671" y="53674"/>
                    <a:pt x="135337" y="61149"/>
                  </a:cubicBezTo>
                  <a:cubicBezTo>
                    <a:pt x="132004" y="53674"/>
                    <a:pt x="126735" y="47130"/>
                    <a:pt x="119921" y="42253"/>
                  </a:cubicBezTo>
                  <a:cubicBezTo>
                    <a:pt x="118328" y="41101"/>
                    <a:pt x="117373" y="39239"/>
                    <a:pt x="117373" y="37278"/>
                  </a:cubicBezTo>
                  <a:lnTo>
                    <a:pt x="117373" y="4093"/>
                  </a:lnTo>
                  <a:cubicBezTo>
                    <a:pt x="117373" y="1838"/>
                    <a:pt x="115559" y="0"/>
                    <a:pt x="113304" y="0"/>
                  </a:cubicBezTo>
                  <a:lnTo>
                    <a:pt x="95854" y="0"/>
                  </a:lnTo>
                  <a:cubicBezTo>
                    <a:pt x="93599" y="0"/>
                    <a:pt x="91761" y="1838"/>
                    <a:pt x="91761" y="4093"/>
                  </a:cubicBezTo>
                  <a:lnTo>
                    <a:pt x="91761" y="37278"/>
                  </a:lnTo>
                  <a:cubicBezTo>
                    <a:pt x="91761" y="39239"/>
                    <a:pt x="90805" y="41101"/>
                    <a:pt x="89212" y="42253"/>
                  </a:cubicBezTo>
                  <a:cubicBezTo>
                    <a:pt x="82423" y="47130"/>
                    <a:pt x="77154" y="53674"/>
                    <a:pt x="73820" y="61149"/>
                  </a:cubicBezTo>
                  <a:cubicBezTo>
                    <a:pt x="70487" y="53674"/>
                    <a:pt x="65218" y="47130"/>
                    <a:pt x="58429" y="42253"/>
                  </a:cubicBezTo>
                  <a:cubicBezTo>
                    <a:pt x="56836" y="41101"/>
                    <a:pt x="55880" y="39239"/>
                    <a:pt x="55880" y="37278"/>
                  </a:cubicBezTo>
                  <a:lnTo>
                    <a:pt x="55880" y="4093"/>
                  </a:lnTo>
                  <a:cubicBezTo>
                    <a:pt x="55880" y="1838"/>
                    <a:pt x="54042" y="0"/>
                    <a:pt x="5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8"/>
            <p:cNvSpPr/>
            <p:nvPr/>
          </p:nvSpPr>
          <p:spPr>
            <a:xfrm>
              <a:off x="5418375" y="3546800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93" y="0"/>
                  </a:moveTo>
                  <a:cubicBezTo>
                    <a:pt x="3015" y="0"/>
                    <a:pt x="1961" y="442"/>
                    <a:pt x="1201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6"/>
                    <a:pt x="1201" y="6985"/>
                  </a:cubicBezTo>
                  <a:cubicBezTo>
                    <a:pt x="1961" y="7721"/>
                    <a:pt x="3015" y="8162"/>
                    <a:pt x="4093" y="8162"/>
                  </a:cubicBezTo>
                  <a:cubicBezTo>
                    <a:pt x="5147" y="8162"/>
                    <a:pt x="6226" y="7721"/>
                    <a:pt x="6986" y="6985"/>
                  </a:cubicBezTo>
                  <a:cubicBezTo>
                    <a:pt x="7721" y="6226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86" y="1201"/>
                  </a:cubicBezTo>
                  <a:cubicBezTo>
                    <a:pt x="6226" y="442"/>
                    <a:pt x="5147" y="0"/>
                    <a:pt x="4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8"/>
            <p:cNvSpPr/>
            <p:nvPr/>
          </p:nvSpPr>
          <p:spPr>
            <a:xfrm>
              <a:off x="1943025" y="3546800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6"/>
                    <a:pt x="1202" y="6985"/>
                  </a:cubicBezTo>
                  <a:cubicBezTo>
                    <a:pt x="1961" y="7721"/>
                    <a:pt x="3015" y="8162"/>
                    <a:pt x="4094" y="8162"/>
                  </a:cubicBezTo>
                  <a:cubicBezTo>
                    <a:pt x="5148" y="8162"/>
                    <a:pt x="6201" y="7721"/>
                    <a:pt x="6961" y="6985"/>
                  </a:cubicBezTo>
                  <a:cubicBezTo>
                    <a:pt x="7721" y="6226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61" y="1201"/>
                  </a:cubicBezTo>
                  <a:cubicBezTo>
                    <a:pt x="6201" y="442"/>
                    <a:pt x="5148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8"/>
            <p:cNvSpPr/>
            <p:nvPr/>
          </p:nvSpPr>
          <p:spPr>
            <a:xfrm>
              <a:off x="5418375" y="471097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93" y="0"/>
                  </a:moveTo>
                  <a:cubicBezTo>
                    <a:pt x="3015" y="0"/>
                    <a:pt x="1961" y="441"/>
                    <a:pt x="1201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5"/>
                    <a:pt x="1201" y="6985"/>
                  </a:cubicBezTo>
                  <a:cubicBezTo>
                    <a:pt x="1961" y="7720"/>
                    <a:pt x="3015" y="8161"/>
                    <a:pt x="4093" y="8161"/>
                  </a:cubicBezTo>
                  <a:cubicBezTo>
                    <a:pt x="5147" y="8161"/>
                    <a:pt x="6226" y="7720"/>
                    <a:pt x="6986" y="6985"/>
                  </a:cubicBezTo>
                  <a:cubicBezTo>
                    <a:pt x="7721" y="6225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86" y="1201"/>
                  </a:cubicBezTo>
                  <a:cubicBezTo>
                    <a:pt x="6226" y="441"/>
                    <a:pt x="5147" y="0"/>
                    <a:pt x="4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8"/>
            <p:cNvSpPr/>
            <p:nvPr/>
          </p:nvSpPr>
          <p:spPr>
            <a:xfrm>
              <a:off x="1943025" y="4710975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5"/>
                    <a:pt x="1202" y="6985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48" y="8161"/>
                    <a:pt x="6201" y="7720"/>
                    <a:pt x="6961" y="6985"/>
                  </a:cubicBezTo>
                  <a:cubicBezTo>
                    <a:pt x="7721" y="6225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61" y="1201"/>
                  </a:cubicBezTo>
                  <a:cubicBezTo>
                    <a:pt x="6201" y="441"/>
                    <a:pt x="5148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8"/>
            <p:cNvSpPr/>
            <p:nvPr/>
          </p:nvSpPr>
          <p:spPr>
            <a:xfrm>
              <a:off x="3703975" y="4118475"/>
              <a:ext cx="204075" cy="204650"/>
            </a:xfrm>
            <a:custGeom>
              <a:avLst/>
              <a:gdLst/>
              <a:ahLst/>
              <a:cxnLst/>
              <a:rect l="l" t="t" r="r" b="b"/>
              <a:pathLst>
                <a:path w="8163" h="8186" extrusionOk="0">
                  <a:moveTo>
                    <a:pt x="4094" y="0"/>
                  </a:moveTo>
                  <a:cubicBezTo>
                    <a:pt x="3016" y="0"/>
                    <a:pt x="1962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1"/>
                    <a:pt x="442" y="6225"/>
                    <a:pt x="1202" y="6985"/>
                  </a:cubicBezTo>
                  <a:cubicBezTo>
                    <a:pt x="1962" y="7745"/>
                    <a:pt x="3016" y="8186"/>
                    <a:pt x="4094" y="8186"/>
                  </a:cubicBezTo>
                  <a:cubicBezTo>
                    <a:pt x="5172" y="8186"/>
                    <a:pt x="6202" y="7745"/>
                    <a:pt x="6986" y="6985"/>
                  </a:cubicBezTo>
                  <a:cubicBezTo>
                    <a:pt x="7746" y="6225"/>
                    <a:pt x="8162" y="5171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88"/>
          <p:cNvGrpSpPr/>
          <p:nvPr/>
        </p:nvGrpSpPr>
        <p:grpSpPr>
          <a:xfrm>
            <a:off x="3536263" y="3736594"/>
            <a:ext cx="420622" cy="284478"/>
            <a:chOff x="1175900" y="1075350"/>
            <a:chExt cx="5257775" cy="3555975"/>
          </a:xfrm>
        </p:grpSpPr>
        <p:sp>
          <p:nvSpPr>
            <p:cNvPr id="3585" name="Google Shape;3585;p88"/>
            <p:cNvSpPr/>
            <p:nvPr/>
          </p:nvSpPr>
          <p:spPr>
            <a:xfrm>
              <a:off x="1175900" y="1075350"/>
              <a:ext cx="5257775" cy="3555975"/>
            </a:xfrm>
            <a:custGeom>
              <a:avLst/>
              <a:gdLst/>
              <a:ahLst/>
              <a:cxnLst/>
              <a:rect l="l" t="t" r="r" b="b"/>
              <a:pathLst>
                <a:path w="210311" h="142239" extrusionOk="0">
                  <a:moveTo>
                    <a:pt x="147715" y="9058"/>
                  </a:moveTo>
                  <a:lnTo>
                    <a:pt x="178523" y="34400"/>
                  </a:lnTo>
                  <a:cubicBezTo>
                    <a:pt x="184429" y="39253"/>
                    <a:pt x="188620" y="45944"/>
                    <a:pt x="190458" y="53321"/>
                  </a:cubicBezTo>
                  <a:lnTo>
                    <a:pt x="182616" y="53321"/>
                  </a:lnTo>
                  <a:cubicBezTo>
                    <a:pt x="179846" y="47194"/>
                    <a:pt x="175704" y="41777"/>
                    <a:pt x="170508" y="37488"/>
                  </a:cubicBezTo>
                  <a:lnTo>
                    <a:pt x="162077" y="30552"/>
                  </a:lnTo>
                  <a:cubicBezTo>
                    <a:pt x="161318" y="29932"/>
                    <a:pt x="160400" y="29629"/>
                    <a:pt x="159487" y="29629"/>
                  </a:cubicBezTo>
                  <a:cubicBezTo>
                    <a:pt x="158306" y="29629"/>
                    <a:pt x="157133" y="30135"/>
                    <a:pt x="156318" y="31116"/>
                  </a:cubicBezTo>
                  <a:cubicBezTo>
                    <a:pt x="154896" y="32856"/>
                    <a:pt x="155141" y="35430"/>
                    <a:pt x="156881" y="36876"/>
                  </a:cubicBezTo>
                  <a:lnTo>
                    <a:pt x="165312" y="43812"/>
                  </a:lnTo>
                  <a:cubicBezTo>
                    <a:pt x="168572" y="46483"/>
                    <a:pt x="171293" y="49718"/>
                    <a:pt x="173425" y="53321"/>
                  </a:cubicBezTo>
                  <a:lnTo>
                    <a:pt x="113354" y="53321"/>
                  </a:lnTo>
                  <a:lnTo>
                    <a:pt x="109653" y="31018"/>
                  </a:lnTo>
                  <a:lnTo>
                    <a:pt x="147715" y="9058"/>
                  </a:lnTo>
                  <a:close/>
                  <a:moveTo>
                    <a:pt x="62596" y="9058"/>
                  </a:moveTo>
                  <a:lnTo>
                    <a:pt x="100658" y="31018"/>
                  </a:lnTo>
                  <a:lnTo>
                    <a:pt x="96957" y="53321"/>
                  </a:lnTo>
                  <a:lnTo>
                    <a:pt x="49582" y="53321"/>
                  </a:lnTo>
                  <a:cubicBezTo>
                    <a:pt x="47327" y="53321"/>
                    <a:pt x="45489" y="55135"/>
                    <a:pt x="45489" y="57390"/>
                  </a:cubicBezTo>
                  <a:cubicBezTo>
                    <a:pt x="45489" y="59669"/>
                    <a:pt x="47327" y="61482"/>
                    <a:pt x="49582" y="61482"/>
                  </a:cubicBezTo>
                  <a:lnTo>
                    <a:pt x="95585" y="61482"/>
                  </a:lnTo>
                  <a:lnTo>
                    <a:pt x="94114" y="70379"/>
                  </a:lnTo>
                  <a:cubicBezTo>
                    <a:pt x="92546" y="79889"/>
                    <a:pt x="87080" y="88442"/>
                    <a:pt x="79140" y="93908"/>
                  </a:cubicBezTo>
                  <a:cubicBezTo>
                    <a:pt x="73110" y="98045"/>
                    <a:pt x="66053" y="100175"/>
                    <a:pt x="58940" y="100175"/>
                  </a:cubicBezTo>
                  <a:cubicBezTo>
                    <a:pt x="54634" y="100175"/>
                    <a:pt x="50307" y="99394"/>
                    <a:pt x="46175" y="97804"/>
                  </a:cubicBezTo>
                  <a:cubicBezTo>
                    <a:pt x="41053" y="95819"/>
                    <a:pt x="36298" y="93074"/>
                    <a:pt x="32009" y="89619"/>
                  </a:cubicBezTo>
                  <a:cubicBezTo>
                    <a:pt x="22892" y="82241"/>
                    <a:pt x="17990" y="70845"/>
                    <a:pt x="18897" y="59130"/>
                  </a:cubicBezTo>
                  <a:cubicBezTo>
                    <a:pt x="19657" y="49522"/>
                    <a:pt x="24363" y="40503"/>
                    <a:pt x="31789" y="34400"/>
                  </a:cubicBezTo>
                  <a:lnTo>
                    <a:pt x="62596" y="9058"/>
                  </a:lnTo>
                  <a:close/>
                  <a:moveTo>
                    <a:pt x="191512" y="61482"/>
                  </a:moveTo>
                  <a:cubicBezTo>
                    <a:pt x="191659" y="72364"/>
                    <a:pt x="186807" y="82732"/>
                    <a:pt x="178302" y="89619"/>
                  </a:cubicBezTo>
                  <a:cubicBezTo>
                    <a:pt x="174038" y="93074"/>
                    <a:pt x="169258" y="95819"/>
                    <a:pt x="164136" y="97804"/>
                  </a:cubicBezTo>
                  <a:cubicBezTo>
                    <a:pt x="160004" y="99394"/>
                    <a:pt x="155678" y="100175"/>
                    <a:pt x="151371" y="100175"/>
                  </a:cubicBezTo>
                  <a:cubicBezTo>
                    <a:pt x="144259" y="100175"/>
                    <a:pt x="137202" y="98045"/>
                    <a:pt x="131172" y="93908"/>
                  </a:cubicBezTo>
                  <a:cubicBezTo>
                    <a:pt x="123231" y="88442"/>
                    <a:pt x="117790" y="79889"/>
                    <a:pt x="116197" y="70379"/>
                  </a:cubicBezTo>
                  <a:lnTo>
                    <a:pt x="114726" y="61482"/>
                  </a:lnTo>
                  <a:close/>
                  <a:moveTo>
                    <a:pt x="62191" y="1"/>
                  </a:moveTo>
                  <a:cubicBezTo>
                    <a:pt x="61261" y="1"/>
                    <a:pt x="60334" y="319"/>
                    <a:pt x="59582" y="946"/>
                  </a:cubicBezTo>
                  <a:lnTo>
                    <a:pt x="26593" y="28077"/>
                  </a:lnTo>
                  <a:cubicBezTo>
                    <a:pt x="17451" y="35601"/>
                    <a:pt x="11691" y="46679"/>
                    <a:pt x="10760" y="58492"/>
                  </a:cubicBezTo>
                  <a:cubicBezTo>
                    <a:pt x="9633" y="72879"/>
                    <a:pt x="15662" y="86898"/>
                    <a:pt x="26887" y="95966"/>
                  </a:cubicBezTo>
                  <a:cubicBezTo>
                    <a:pt x="28259" y="97094"/>
                    <a:pt x="29681" y="98123"/>
                    <a:pt x="31127" y="99103"/>
                  </a:cubicBezTo>
                  <a:lnTo>
                    <a:pt x="17574" y="122583"/>
                  </a:lnTo>
                  <a:lnTo>
                    <a:pt x="6716" y="116309"/>
                  </a:lnTo>
                  <a:cubicBezTo>
                    <a:pt x="6069" y="115937"/>
                    <a:pt x="5363" y="115759"/>
                    <a:pt x="4668" y="115759"/>
                  </a:cubicBezTo>
                  <a:cubicBezTo>
                    <a:pt x="3255" y="115759"/>
                    <a:pt x="1884" y="116490"/>
                    <a:pt x="1128" y="117804"/>
                  </a:cubicBezTo>
                  <a:cubicBezTo>
                    <a:pt x="1" y="119740"/>
                    <a:pt x="687" y="122240"/>
                    <a:pt x="2623" y="123367"/>
                  </a:cubicBezTo>
                  <a:lnTo>
                    <a:pt x="17034" y="131700"/>
                  </a:lnTo>
                  <a:lnTo>
                    <a:pt x="34362" y="141700"/>
                  </a:lnTo>
                  <a:cubicBezTo>
                    <a:pt x="34999" y="142067"/>
                    <a:pt x="35710" y="142239"/>
                    <a:pt x="36396" y="142239"/>
                  </a:cubicBezTo>
                  <a:cubicBezTo>
                    <a:pt x="37818" y="142239"/>
                    <a:pt x="39190" y="141504"/>
                    <a:pt x="39950" y="140205"/>
                  </a:cubicBezTo>
                  <a:cubicBezTo>
                    <a:pt x="41077" y="138244"/>
                    <a:pt x="40416" y="135744"/>
                    <a:pt x="38455" y="134617"/>
                  </a:cubicBezTo>
                  <a:lnTo>
                    <a:pt x="24657" y="126651"/>
                  </a:lnTo>
                  <a:lnTo>
                    <a:pt x="38210" y="103221"/>
                  </a:lnTo>
                  <a:cubicBezTo>
                    <a:pt x="39852" y="104030"/>
                    <a:pt x="41519" y="104765"/>
                    <a:pt x="43234" y="105427"/>
                  </a:cubicBezTo>
                  <a:cubicBezTo>
                    <a:pt x="48332" y="107387"/>
                    <a:pt x="53650" y="108343"/>
                    <a:pt x="58969" y="108343"/>
                  </a:cubicBezTo>
                  <a:cubicBezTo>
                    <a:pt x="67694" y="108343"/>
                    <a:pt x="76370" y="105721"/>
                    <a:pt x="83772" y="100648"/>
                  </a:cubicBezTo>
                  <a:cubicBezTo>
                    <a:pt x="93526" y="93932"/>
                    <a:pt x="100242" y="83393"/>
                    <a:pt x="102178" y="71727"/>
                  </a:cubicBezTo>
                  <a:lnTo>
                    <a:pt x="105168" y="53811"/>
                  </a:lnTo>
                  <a:lnTo>
                    <a:pt x="108133" y="71727"/>
                  </a:lnTo>
                  <a:cubicBezTo>
                    <a:pt x="110094" y="83393"/>
                    <a:pt x="116785" y="93932"/>
                    <a:pt x="126540" y="100648"/>
                  </a:cubicBezTo>
                  <a:cubicBezTo>
                    <a:pt x="133966" y="105721"/>
                    <a:pt x="142617" y="108343"/>
                    <a:pt x="151367" y="108343"/>
                  </a:cubicBezTo>
                  <a:cubicBezTo>
                    <a:pt x="156661" y="108343"/>
                    <a:pt x="161979" y="107387"/>
                    <a:pt x="167077" y="105427"/>
                  </a:cubicBezTo>
                  <a:cubicBezTo>
                    <a:pt x="168793" y="104765"/>
                    <a:pt x="170484" y="104030"/>
                    <a:pt x="172126" y="103221"/>
                  </a:cubicBezTo>
                  <a:lnTo>
                    <a:pt x="185655" y="126651"/>
                  </a:lnTo>
                  <a:lnTo>
                    <a:pt x="171881" y="134617"/>
                  </a:lnTo>
                  <a:cubicBezTo>
                    <a:pt x="169920" y="135744"/>
                    <a:pt x="169258" y="138244"/>
                    <a:pt x="170386" y="140205"/>
                  </a:cubicBezTo>
                  <a:cubicBezTo>
                    <a:pt x="171121" y="141504"/>
                    <a:pt x="172494" y="142239"/>
                    <a:pt x="173915" y="142239"/>
                  </a:cubicBezTo>
                  <a:cubicBezTo>
                    <a:pt x="174601" y="142239"/>
                    <a:pt x="175312" y="142067"/>
                    <a:pt x="175949" y="141700"/>
                  </a:cubicBezTo>
                  <a:lnTo>
                    <a:pt x="193277" y="131700"/>
                  </a:lnTo>
                  <a:lnTo>
                    <a:pt x="207688" y="123367"/>
                  </a:lnTo>
                  <a:cubicBezTo>
                    <a:pt x="209649" y="122240"/>
                    <a:pt x="210311" y="119740"/>
                    <a:pt x="209183" y="117804"/>
                  </a:cubicBezTo>
                  <a:cubicBezTo>
                    <a:pt x="208428" y="116490"/>
                    <a:pt x="207056" y="115759"/>
                    <a:pt x="205644" y="115759"/>
                  </a:cubicBezTo>
                  <a:cubicBezTo>
                    <a:pt x="204948" y="115759"/>
                    <a:pt x="204242" y="115937"/>
                    <a:pt x="203595" y="116309"/>
                  </a:cubicBezTo>
                  <a:lnTo>
                    <a:pt x="192738" y="122583"/>
                  </a:lnTo>
                  <a:lnTo>
                    <a:pt x="179184" y="99103"/>
                  </a:lnTo>
                  <a:cubicBezTo>
                    <a:pt x="180655" y="98123"/>
                    <a:pt x="182076" y="97094"/>
                    <a:pt x="183449" y="95966"/>
                  </a:cubicBezTo>
                  <a:cubicBezTo>
                    <a:pt x="194674" y="86898"/>
                    <a:pt x="200703" y="72879"/>
                    <a:pt x="199576" y="58492"/>
                  </a:cubicBezTo>
                  <a:cubicBezTo>
                    <a:pt x="198644" y="46679"/>
                    <a:pt x="192860" y="35601"/>
                    <a:pt x="183719" y="28077"/>
                  </a:cubicBezTo>
                  <a:lnTo>
                    <a:pt x="150730" y="946"/>
                  </a:lnTo>
                  <a:cubicBezTo>
                    <a:pt x="149977" y="319"/>
                    <a:pt x="149058" y="1"/>
                    <a:pt x="148135" y="1"/>
                  </a:cubicBezTo>
                  <a:cubicBezTo>
                    <a:pt x="147435" y="1"/>
                    <a:pt x="146732" y="184"/>
                    <a:pt x="146098" y="554"/>
                  </a:cubicBezTo>
                  <a:lnTo>
                    <a:pt x="105168" y="24180"/>
                  </a:lnTo>
                  <a:lnTo>
                    <a:pt x="64238" y="554"/>
                  </a:lnTo>
                  <a:cubicBezTo>
                    <a:pt x="63604" y="184"/>
                    <a:pt x="62897" y="1"/>
                    <a:pt x="62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8"/>
            <p:cNvSpPr/>
            <p:nvPr/>
          </p:nvSpPr>
          <p:spPr>
            <a:xfrm>
              <a:off x="1873175" y="2408375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72" y="8161"/>
                    <a:pt x="6226" y="7720"/>
                    <a:pt x="6986" y="6961"/>
                  </a:cubicBezTo>
                  <a:cubicBezTo>
                    <a:pt x="7746" y="6201"/>
                    <a:pt x="8162" y="5147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8"/>
            <p:cNvSpPr/>
            <p:nvPr/>
          </p:nvSpPr>
          <p:spPr>
            <a:xfrm>
              <a:off x="4771950" y="159345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2"/>
                    <a:pt x="442" y="6226"/>
                    <a:pt x="1202" y="6985"/>
                  </a:cubicBezTo>
                  <a:cubicBezTo>
                    <a:pt x="1961" y="7745"/>
                    <a:pt x="3015" y="8162"/>
                    <a:pt x="4094" y="8162"/>
                  </a:cubicBezTo>
                  <a:cubicBezTo>
                    <a:pt x="5172" y="8162"/>
                    <a:pt x="6226" y="7745"/>
                    <a:pt x="6986" y="6985"/>
                  </a:cubicBezTo>
                  <a:cubicBezTo>
                    <a:pt x="7746" y="6226"/>
                    <a:pt x="8187" y="5172"/>
                    <a:pt x="8187" y="4093"/>
                  </a:cubicBezTo>
                  <a:cubicBezTo>
                    <a:pt x="8187" y="3015"/>
                    <a:pt x="7746" y="1961"/>
                    <a:pt x="6986" y="1201"/>
                  </a:cubicBezTo>
                  <a:cubicBezTo>
                    <a:pt x="6226" y="442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8" name="Google Shape;3588;p88"/>
          <p:cNvGrpSpPr/>
          <p:nvPr/>
        </p:nvGrpSpPr>
        <p:grpSpPr>
          <a:xfrm>
            <a:off x="731363" y="3650572"/>
            <a:ext cx="421504" cy="417920"/>
            <a:chOff x="1170400" y="248375"/>
            <a:chExt cx="5268800" cy="5217475"/>
          </a:xfrm>
        </p:grpSpPr>
        <p:sp>
          <p:nvSpPr>
            <p:cNvPr id="3589" name="Google Shape;3589;p88"/>
            <p:cNvSpPr/>
            <p:nvPr/>
          </p:nvSpPr>
          <p:spPr>
            <a:xfrm>
              <a:off x="1170400" y="248375"/>
              <a:ext cx="5268800" cy="5217475"/>
            </a:xfrm>
            <a:custGeom>
              <a:avLst/>
              <a:gdLst/>
              <a:ahLst/>
              <a:cxnLst/>
              <a:rect l="l" t="t" r="r" b="b"/>
              <a:pathLst>
                <a:path w="210752" h="208699" extrusionOk="0">
                  <a:moveTo>
                    <a:pt x="158719" y="45495"/>
                  </a:moveTo>
                  <a:lnTo>
                    <a:pt x="163621" y="50421"/>
                  </a:lnTo>
                  <a:lnTo>
                    <a:pt x="157788" y="56254"/>
                  </a:lnTo>
                  <a:lnTo>
                    <a:pt x="152861" y="51353"/>
                  </a:lnTo>
                  <a:lnTo>
                    <a:pt x="158719" y="45495"/>
                  </a:lnTo>
                  <a:close/>
                  <a:moveTo>
                    <a:pt x="153033" y="8144"/>
                  </a:moveTo>
                  <a:cubicBezTo>
                    <a:pt x="155263" y="8144"/>
                    <a:pt x="157371" y="9001"/>
                    <a:pt x="158940" y="10594"/>
                  </a:cubicBezTo>
                  <a:lnTo>
                    <a:pt x="198546" y="50201"/>
                  </a:lnTo>
                  <a:cubicBezTo>
                    <a:pt x="201805" y="53436"/>
                    <a:pt x="201805" y="58730"/>
                    <a:pt x="198546" y="61989"/>
                  </a:cubicBezTo>
                  <a:cubicBezTo>
                    <a:pt x="196916" y="63619"/>
                    <a:pt x="194778" y="64434"/>
                    <a:pt x="192639" y="64434"/>
                  </a:cubicBezTo>
                  <a:cubicBezTo>
                    <a:pt x="190501" y="64434"/>
                    <a:pt x="188362" y="63619"/>
                    <a:pt x="186733" y="61989"/>
                  </a:cubicBezTo>
                  <a:lnTo>
                    <a:pt x="147126" y="22383"/>
                  </a:lnTo>
                  <a:cubicBezTo>
                    <a:pt x="145558" y="20815"/>
                    <a:pt x="144700" y="18731"/>
                    <a:pt x="144700" y="16501"/>
                  </a:cubicBezTo>
                  <a:cubicBezTo>
                    <a:pt x="144700" y="14271"/>
                    <a:pt x="145558" y="12163"/>
                    <a:pt x="147126" y="10594"/>
                  </a:cubicBezTo>
                  <a:cubicBezTo>
                    <a:pt x="148719" y="9001"/>
                    <a:pt x="150803" y="8144"/>
                    <a:pt x="153033" y="8144"/>
                  </a:cubicBezTo>
                  <a:close/>
                  <a:moveTo>
                    <a:pt x="119554" y="79415"/>
                  </a:moveTo>
                  <a:lnTo>
                    <a:pt x="129676" y="89562"/>
                  </a:lnTo>
                  <a:lnTo>
                    <a:pt x="123598" y="95640"/>
                  </a:lnTo>
                  <a:lnTo>
                    <a:pt x="113451" y="85518"/>
                  </a:lnTo>
                  <a:lnTo>
                    <a:pt x="119554" y="79415"/>
                  </a:lnTo>
                  <a:close/>
                  <a:moveTo>
                    <a:pt x="107692" y="91277"/>
                  </a:moveTo>
                  <a:lnTo>
                    <a:pt x="117814" y="101399"/>
                  </a:lnTo>
                  <a:lnTo>
                    <a:pt x="104432" y="114806"/>
                  </a:lnTo>
                  <a:lnTo>
                    <a:pt x="94285" y="104684"/>
                  </a:lnTo>
                  <a:lnTo>
                    <a:pt x="107692" y="91277"/>
                  </a:lnTo>
                  <a:close/>
                  <a:moveTo>
                    <a:pt x="87962" y="109879"/>
                  </a:moveTo>
                  <a:lnTo>
                    <a:pt x="99236" y="121154"/>
                  </a:lnTo>
                  <a:cubicBezTo>
                    <a:pt x="97545" y="124413"/>
                    <a:pt x="96908" y="128163"/>
                    <a:pt x="97521" y="131864"/>
                  </a:cubicBezTo>
                  <a:cubicBezTo>
                    <a:pt x="100168" y="147991"/>
                    <a:pt x="94849" y="164510"/>
                    <a:pt x="83281" y="176053"/>
                  </a:cubicBezTo>
                  <a:lnTo>
                    <a:pt x="74605" y="184729"/>
                  </a:lnTo>
                  <a:lnTo>
                    <a:pt x="68845" y="178970"/>
                  </a:lnTo>
                  <a:lnTo>
                    <a:pt x="77521" y="170294"/>
                  </a:lnTo>
                  <a:cubicBezTo>
                    <a:pt x="82766" y="165073"/>
                    <a:pt x="86565" y="158529"/>
                    <a:pt x="88526" y="151348"/>
                  </a:cubicBezTo>
                  <a:cubicBezTo>
                    <a:pt x="89114" y="149192"/>
                    <a:pt x="87840" y="146937"/>
                    <a:pt x="85658" y="146349"/>
                  </a:cubicBezTo>
                  <a:cubicBezTo>
                    <a:pt x="85299" y="146252"/>
                    <a:pt x="84938" y="146205"/>
                    <a:pt x="84583" y="146205"/>
                  </a:cubicBezTo>
                  <a:cubicBezTo>
                    <a:pt x="82786" y="146205"/>
                    <a:pt x="81150" y="147394"/>
                    <a:pt x="80659" y="149216"/>
                  </a:cubicBezTo>
                  <a:cubicBezTo>
                    <a:pt x="79066" y="155000"/>
                    <a:pt x="76002" y="160294"/>
                    <a:pt x="71762" y="164534"/>
                  </a:cubicBezTo>
                  <a:lnTo>
                    <a:pt x="63086" y="173210"/>
                  </a:lnTo>
                  <a:lnTo>
                    <a:pt x="24362" y="134486"/>
                  </a:lnTo>
                  <a:lnTo>
                    <a:pt x="33038" y="125810"/>
                  </a:lnTo>
                  <a:cubicBezTo>
                    <a:pt x="42615" y="116213"/>
                    <a:pt x="55634" y="110917"/>
                    <a:pt x="69001" y="110917"/>
                  </a:cubicBezTo>
                  <a:cubicBezTo>
                    <a:pt x="71746" y="110917"/>
                    <a:pt x="74505" y="111140"/>
                    <a:pt x="77252" y="111595"/>
                  </a:cubicBezTo>
                  <a:cubicBezTo>
                    <a:pt x="78152" y="111739"/>
                    <a:pt x="79058" y="111810"/>
                    <a:pt x="79960" y="111810"/>
                  </a:cubicBezTo>
                  <a:cubicBezTo>
                    <a:pt x="82745" y="111810"/>
                    <a:pt x="85500" y="111138"/>
                    <a:pt x="87962" y="109879"/>
                  </a:cubicBezTo>
                  <a:close/>
                  <a:moveTo>
                    <a:pt x="153042" y="1"/>
                  </a:moveTo>
                  <a:cubicBezTo>
                    <a:pt x="148817" y="1"/>
                    <a:pt x="144590" y="1612"/>
                    <a:pt x="141367" y="4835"/>
                  </a:cubicBezTo>
                  <a:cubicBezTo>
                    <a:pt x="134946" y="11256"/>
                    <a:pt x="134946" y="21721"/>
                    <a:pt x="141367" y="28167"/>
                  </a:cubicBezTo>
                  <a:lnTo>
                    <a:pt x="152959" y="39735"/>
                  </a:lnTo>
                  <a:lnTo>
                    <a:pt x="146759" y="45936"/>
                  </a:lnTo>
                  <a:cubicBezTo>
                    <a:pt x="145313" y="47382"/>
                    <a:pt x="144504" y="49318"/>
                    <a:pt x="144504" y="51353"/>
                  </a:cubicBezTo>
                  <a:cubicBezTo>
                    <a:pt x="144504" y="53338"/>
                    <a:pt x="145264" y="55200"/>
                    <a:pt x="146636" y="56646"/>
                  </a:cubicBezTo>
                  <a:lnTo>
                    <a:pt x="146269" y="57014"/>
                  </a:lnTo>
                  <a:cubicBezTo>
                    <a:pt x="145951" y="57332"/>
                    <a:pt x="145505" y="57507"/>
                    <a:pt x="145061" y="57507"/>
                  </a:cubicBezTo>
                  <a:cubicBezTo>
                    <a:pt x="144923" y="57507"/>
                    <a:pt x="144785" y="57490"/>
                    <a:pt x="144651" y="57455"/>
                  </a:cubicBezTo>
                  <a:lnTo>
                    <a:pt x="140460" y="56377"/>
                  </a:lnTo>
                  <a:cubicBezTo>
                    <a:pt x="139839" y="56223"/>
                    <a:pt x="139213" y="56148"/>
                    <a:pt x="138594" y="56148"/>
                  </a:cubicBezTo>
                  <a:cubicBezTo>
                    <a:pt x="136455" y="56148"/>
                    <a:pt x="134405" y="57046"/>
                    <a:pt x="132960" y="58681"/>
                  </a:cubicBezTo>
                  <a:cubicBezTo>
                    <a:pt x="131073" y="60813"/>
                    <a:pt x="130558" y="63778"/>
                    <a:pt x="131588" y="66401"/>
                  </a:cubicBezTo>
                  <a:lnTo>
                    <a:pt x="133671" y="71793"/>
                  </a:lnTo>
                  <a:lnTo>
                    <a:pt x="130558" y="70960"/>
                  </a:lnTo>
                  <a:cubicBezTo>
                    <a:pt x="129910" y="70789"/>
                    <a:pt x="129256" y="70706"/>
                    <a:pt x="128609" y="70706"/>
                  </a:cubicBezTo>
                  <a:cubicBezTo>
                    <a:pt x="126934" y="70706"/>
                    <a:pt x="125310" y="71264"/>
                    <a:pt x="123966" y="72308"/>
                  </a:cubicBezTo>
                  <a:lnTo>
                    <a:pt x="122422" y="70763"/>
                  </a:lnTo>
                  <a:cubicBezTo>
                    <a:pt x="121637" y="69967"/>
                    <a:pt x="120596" y="69569"/>
                    <a:pt x="119551" y="69569"/>
                  </a:cubicBezTo>
                  <a:cubicBezTo>
                    <a:pt x="118506" y="69569"/>
                    <a:pt x="117459" y="69967"/>
                    <a:pt x="116662" y="70763"/>
                  </a:cubicBezTo>
                  <a:lnTo>
                    <a:pt x="86443" y="101007"/>
                  </a:lnTo>
                  <a:cubicBezTo>
                    <a:pt x="84733" y="102717"/>
                    <a:pt x="82414" y="103649"/>
                    <a:pt x="80035" y="103649"/>
                  </a:cubicBezTo>
                  <a:cubicBezTo>
                    <a:pt x="79549" y="103649"/>
                    <a:pt x="79061" y="103611"/>
                    <a:pt x="78575" y="103532"/>
                  </a:cubicBezTo>
                  <a:cubicBezTo>
                    <a:pt x="75413" y="103014"/>
                    <a:pt x="72238" y="102760"/>
                    <a:pt x="69081" y="102760"/>
                  </a:cubicBezTo>
                  <a:cubicBezTo>
                    <a:pt x="53541" y="102760"/>
                    <a:pt x="38421" y="108908"/>
                    <a:pt x="27278" y="120051"/>
                  </a:cubicBezTo>
                  <a:lnTo>
                    <a:pt x="1593" y="145711"/>
                  </a:lnTo>
                  <a:cubicBezTo>
                    <a:pt x="0" y="147304"/>
                    <a:pt x="0" y="149902"/>
                    <a:pt x="1593" y="151495"/>
                  </a:cubicBezTo>
                  <a:cubicBezTo>
                    <a:pt x="2390" y="152280"/>
                    <a:pt x="3431" y="152672"/>
                    <a:pt x="4473" y="152672"/>
                  </a:cubicBezTo>
                  <a:cubicBezTo>
                    <a:pt x="5515" y="152672"/>
                    <a:pt x="6556" y="152280"/>
                    <a:pt x="7353" y="151495"/>
                  </a:cubicBezTo>
                  <a:lnTo>
                    <a:pt x="18602" y="140246"/>
                  </a:lnTo>
                  <a:lnTo>
                    <a:pt x="68845" y="190513"/>
                  </a:lnTo>
                  <a:lnTo>
                    <a:pt x="57620" y="201738"/>
                  </a:lnTo>
                  <a:cubicBezTo>
                    <a:pt x="56027" y="203331"/>
                    <a:pt x="56027" y="205905"/>
                    <a:pt x="57620" y="207498"/>
                  </a:cubicBezTo>
                  <a:cubicBezTo>
                    <a:pt x="58405" y="208307"/>
                    <a:pt x="59458" y="208699"/>
                    <a:pt x="60512" y="208699"/>
                  </a:cubicBezTo>
                  <a:cubicBezTo>
                    <a:pt x="61542" y="208699"/>
                    <a:pt x="62596" y="208307"/>
                    <a:pt x="63380" y="207498"/>
                  </a:cubicBezTo>
                  <a:lnTo>
                    <a:pt x="89065" y="181837"/>
                  </a:lnTo>
                  <a:cubicBezTo>
                    <a:pt x="102471" y="168431"/>
                    <a:pt x="108623" y="149241"/>
                    <a:pt x="105559" y="130540"/>
                  </a:cubicBezTo>
                  <a:cubicBezTo>
                    <a:pt x="105094" y="127673"/>
                    <a:pt x="106050" y="124732"/>
                    <a:pt x="108108" y="122649"/>
                  </a:cubicBezTo>
                  <a:lnTo>
                    <a:pt x="138328" y="92429"/>
                  </a:lnTo>
                  <a:cubicBezTo>
                    <a:pt x="139087" y="91669"/>
                    <a:pt x="139529" y="90640"/>
                    <a:pt x="139529" y="89562"/>
                  </a:cubicBezTo>
                  <a:cubicBezTo>
                    <a:pt x="139529" y="88459"/>
                    <a:pt x="139087" y="87429"/>
                    <a:pt x="138328" y="86670"/>
                  </a:cubicBezTo>
                  <a:lnTo>
                    <a:pt x="131245" y="79587"/>
                  </a:lnTo>
                  <a:lnTo>
                    <a:pt x="132789" y="80003"/>
                  </a:lnTo>
                  <a:cubicBezTo>
                    <a:pt x="133438" y="80177"/>
                    <a:pt x="134095" y="80262"/>
                    <a:pt x="134745" y="80262"/>
                  </a:cubicBezTo>
                  <a:cubicBezTo>
                    <a:pt x="136846" y="80262"/>
                    <a:pt x="138878" y="79377"/>
                    <a:pt x="140337" y="77748"/>
                  </a:cubicBezTo>
                  <a:cubicBezTo>
                    <a:pt x="142225" y="75616"/>
                    <a:pt x="142764" y="72651"/>
                    <a:pt x="141734" y="70004"/>
                  </a:cubicBezTo>
                  <a:lnTo>
                    <a:pt x="139627" y="64587"/>
                  </a:lnTo>
                  <a:lnTo>
                    <a:pt x="142617" y="65372"/>
                  </a:lnTo>
                  <a:cubicBezTo>
                    <a:pt x="143411" y="65574"/>
                    <a:pt x="144219" y="65673"/>
                    <a:pt x="145022" y="65673"/>
                  </a:cubicBezTo>
                  <a:cubicBezTo>
                    <a:pt x="147614" y="65673"/>
                    <a:pt x="150157" y="64645"/>
                    <a:pt x="152028" y="62774"/>
                  </a:cubicBezTo>
                  <a:lnTo>
                    <a:pt x="152396" y="62406"/>
                  </a:lnTo>
                  <a:cubicBezTo>
                    <a:pt x="153891" y="63877"/>
                    <a:pt x="155827" y="64612"/>
                    <a:pt x="157788" y="64612"/>
                  </a:cubicBezTo>
                  <a:cubicBezTo>
                    <a:pt x="159748" y="64612"/>
                    <a:pt x="161709" y="63877"/>
                    <a:pt x="163204" y="62381"/>
                  </a:cubicBezTo>
                  <a:lnTo>
                    <a:pt x="169405" y="56181"/>
                  </a:lnTo>
                  <a:lnTo>
                    <a:pt x="180973" y="67749"/>
                  </a:lnTo>
                  <a:cubicBezTo>
                    <a:pt x="184184" y="70984"/>
                    <a:pt x="188424" y="72577"/>
                    <a:pt x="192639" y="72577"/>
                  </a:cubicBezTo>
                  <a:cubicBezTo>
                    <a:pt x="196879" y="72577"/>
                    <a:pt x="201095" y="70984"/>
                    <a:pt x="204305" y="67749"/>
                  </a:cubicBezTo>
                  <a:cubicBezTo>
                    <a:pt x="210751" y="61328"/>
                    <a:pt x="210751" y="50862"/>
                    <a:pt x="204305" y="44417"/>
                  </a:cubicBezTo>
                  <a:lnTo>
                    <a:pt x="164699" y="4835"/>
                  </a:lnTo>
                  <a:cubicBezTo>
                    <a:pt x="161489" y="1612"/>
                    <a:pt x="157267" y="1"/>
                    <a:pt x="153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8"/>
            <p:cNvSpPr/>
            <p:nvPr/>
          </p:nvSpPr>
          <p:spPr>
            <a:xfrm>
              <a:off x="3196650" y="3491025"/>
              <a:ext cx="220600" cy="206525"/>
            </a:xfrm>
            <a:custGeom>
              <a:avLst/>
              <a:gdLst/>
              <a:ahLst/>
              <a:cxnLst/>
              <a:rect l="l" t="t" r="r" b="b"/>
              <a:pathLst>
                <a:path w="8824" h="8261" extrusionOk="0">
                  <a:moveTo>
                    <a:pt x="4401" y="1"/>
                  </a:moveTo>
                  <a:cubicBezTo>
                    <a:pt x="4191" y="1"/>
                    <a:pt x="3981" y="17"/>
                    <a:pt x="3775" y="50"/>
                  </a:cubicBezTo>
                  <a:cubicBezTo>
                    <a:pt x="1814" y="344"/>
                    <a:pt x="1" y="2182"/>
                    <a:pt x="368" y="4731"/>
                  </a:cubicBezTo>
                  <a:cubicBezTo>
                    <a:pt x="368" y="4756"/>
                    <a:pt x="368" y="4780"/>
                    <a:pt x="368" y="4805"/>
                  </a:cubicBezTo>
                  <a:cubicBezTo>
                    <a:pt x="760" y="7084"/>
                    <a:pt x="2623" y="8261"/>
                    <a:pt x="4437" y="8261"/>
                  </a:cubicBezTo>
                  <a:cubicBezTo>
                    <a:pt x="4633" y="8261"/>
                    <a:pt x="4853" y="8261"/>
                    <a:pt x="5050" y="8212"/>
                  </a:cubicBezTo>
                  <a:cubicBezTo>
                    <a:pt x="7035" y="7893"/>
                    <a:pt x="8824" y="6055"/>
                    <a:pt x="8432" y="3506"/>
                  </a:cubicBezTo>
                  <a:cubicBezTo>
                    <a:pt x="8080" y="1222"/>
                    <a:pt x="6214" y="1"/>
                    <a:pt x="4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88"/>
          <p:cNvGrpSpPr/>
          <p:nvPr/>
        </p:nvGrpSpPr>
        <p:grpSpPr>
          <a:xfrm>
            <a:off x="576358" y="3515131"/>
            <a:ext cx="731506" cy="717577"/>
            <a:chOff x="2986200" y="3849900"/>
            <a:chExt cx="1502375" cy="1505300"/>
          </a:xfrm>
        </p:grpSpPr>
        <p:sp>
          <p:nvSpPr>
            <p:cNvPr id="3592" name="Google Shape;3592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2" name="Google Shape;4302;p88"/>
          <p:cNvGrpSpPr/>
          <p:nvPr/>
        </p:nvGrpSpPr>
        <p:grpSpPr>
          <a:xfrm>
            <a:off x="576358" y="2088656"/>
            <a:ext cx="731506" cy="717577"/>
            <a:chOff x="2986200" y="3849900"/>
            <a:chExt cx="1502375" cy="1505300"/>
          </a:xfrm>
        </p:grpSpPr>
        <p:sp>
          <p:nvSpPr>
            <p:cNvPr id="4303" name="Google Shape;4303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oogle Shape;3540;p87">
            <a:extLst>
              <a:ext uri="{FF2B5EF4-FFF2-40B4-BE49-F238E27FC236}">
                <a16:creationId xmlns:a16="http://schemas.microsoft.com/office/drawing/2014/main" id="{B0D5CC8E-A33B-BAF6-A5FA-141C0C56C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3360153"/>
            <a:ext cx="1013117" cy="1013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4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Associados à cor vermelha e roxa dos vinhos tintos e contribuem para os aromas frutados e florais e também para a sensação de adstringência na boca</a:t>
            </a:r>
          </a:p>
        </p:txBody>
      </p:sp>
      <p:sp>
        <p:nvSpPr>
          <p:cNvPr id="3550" name="Google Shape;3550;p88"/>
          <p:cNvSpPr txBox="1">
            <a:spLocks noGrp="1"/>
          </p:cNvSpPr>
          <p:nvPr>
            <p:ph type="subTitle" idx="6"/>
          </p:nvPr>
        </p:nvSpPr>
        <p:spPr>
          <a:xfrm>
            <a:off x="1344528" y="4016720"/>
            <a:ext cx="21402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Responsáveis pela adstringência na boca, resultando em uma sensação de "secura" e "</a:t>
            </a:r>
            <a:r>
              <a:rPr lang="pt-BR" sz="1000" dirty="0" err="1"/>
              <a:t>amarramento</a:t>
            </a:r>
            <a:r>
              <a:rPr lang="pt-BR" sz="1000" dirty="0"/>
              <a:t>“.</a:t>
            </a:r>
          </a:p>
        </p:txBody>
      </p:sp>
      <p:sp>
        <p:nvSpPr>
          <p:cNvPr id="3551" name="Google Shape;3551;p88"/>
          <p:cNvSpPr txBox="1">
            <a:spLocks noGrp="1"/>
          </p:cNvSpPr>
          <p:nvPr>
            <p:ph type="subTitle" idx="3"/>
          </p:nvPr>
        </p:nvSpPr>
        <p:spPr>
          <a:xfrm>
            <a:off x="1344528" y="2067293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Nonflavanoid</a:t>
            </a:r>
            <a:r>
              <a:rPr lang="pt-BR" sz="1400" dirty="0"/>
              <a:t> </a:t>
            </a:r>
            <a:r>
              <a:rPr lang="pt-BR" sz="1400" dirty="0" err="1"/>
              <a:t>Phenols</a:t>
            </a:r>
            <a:r>
              <a:rPr lang="pt-BR" sz="1400" dirty="0"/>
              <a:t> (Fenóis Não </a:t>
            </a:r>
            <a:r>
              <a:rPr lang="pt-BR" sz="1400" dirty="0" err="1"/>
              <a:t>Flavanoides</a:t>
            </a:r>
            <a:r>
              <a:rPr lang="pt-BR" sz="1400" dirty="0"/>
              <a:t>)</a:t>
            </a:r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Flavanoids</a:t>
            </a:r>
            <a:r>
              <a:rPr lang="pt-BR" sz="1400" dirty="0"/>
              <a:t> (Flavonoides)</a:t>
            </a:r>
          </a:p>
        </p:txBody>
      </p:sp>
      <p:sp>
        <p:nvSpPr>
          <p:cNvPr id="3554" name="Google Shape;3554;p88"/>
          <p:cNvSpPr txBox="1">
            <a:spLocks noGrp="1"/>
          </p:cNvSpPr>
          <p:nvPr>
            <p:ph type="subTitle" idx="4"/>
          </p:nvPr>
        </p:nvSpPr>
        <p:spPr>
          <a:xfrm>
            <a:off x="1344528" y="2531335"/>
            <a:ext cx="21402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Responsáveis pelo amarelo, dourado ou marrom dos vinhos brancos, bem como pelos tons de âmbar e marrom nos vinhos tintos mais envelhecidos.</a:t>
            </a:r>
          </a:p>
        </p:txBody>
      </p:sp>
      <p:sp>
        <p:nvSpPr>
          <p:cNvPr id="3555" name="Google Shape;3555;p88"/>
          <p:cNvSpPr txBox="1">
            <a:spLocks noGrp="1"/>
          </p:cNvSpPr>
          <p:nvPr>
            <p:ph type="subTitle" idx="5"/>
          </p:nvPr>
        </p:nvSpPr>
        <p:spPr>
          <a:xfrm>
            <a:off x="1344528" y="3493757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Proanthocyanins</a:t>
            </a:r>
            <a:r>
              <a:rPr lang="pt-BR" sz="1600" dirty="0"/>
              <a:t> </a:t>
            </a:r>
            <a:r>
              <a:rPr lang="pt-BR" sz="1400" dirty="0"/>
              <a:t>(</a:t>
            </a:r>
            <a:r>
              <a:rPr lang="pt-BR" sz="1400" dirty="0" err="1"/>
              <a:t>Proantocianidinas</a:t>
            </a:r>
            <a:r>
              <a:rPr lang="pt-BR" sz="14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OD280/OD315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Diluted</a:t>
            </a:r>
            <a:r>
              <a:rPr lang="pt-BR" sz="1400" dirty="0"/>
              <a:t> </a:t>
            </a:r>
            <a:r>
              <a:rPr lang="pt-BR" sz="1400" dirty="0" err="1"/>
              <a:t>Wines</a:t>
            </a:r>
            <a:r>
              <a:rPr lang="pt-BR" sz="1400" dirty="0"/>
              <a:t> (OD280/OD315 de Vinhos Diluídos)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76563" y="1167316"/>
            <a:ext cx="3001837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Relação que indica a concentração de compostos relacionados à cor e às propriedades do vinho, como proteínas e pigmentos. Associada à qualidade, estabilidade, oxidação e estágio de maturação do vinho.</a:t>
            </a:r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Hue</a:t>
            </a:r>
            <a:r>
              <a:rPr lang="pt-BR" sz="1400" dirty="0"/>
              <a:t> (Matiz)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Relacionado à percepção da cor dominante do vinho e é expresso em termos de uma escala cromática, que pode variar de tons de vermelho a tons de amarelo ou dourado.</a:t>
            </a:r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767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Color </a:t>
            </a:r>
            <a:r>
              <a:rPr lang="pt-BR" sz="1400" dirty="0" err="1"/>
              <a:t>Intensity</a:t>
            </a:r>
            <a:r>
              <a:rPr lang="pt-BR" sz="1400" dirty="0"/>
              <a:t> (Intensidade da Cor)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76563" y="3782941"/>
            <a:ext cx="1929304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Relacionada à concentração de compostos pigmentados, como antocianinas, flavonoides e outros polifenóis presentes na bebida.</a:t>
            </a:r>
          </a:p>
        </p:txBody>
      </p:sp>
      <p:grpSp>
        <p:nvGrpSpPr>
          <p:cNvPr id="3562" name="Google Shape;3562;p88"/>
          <p:cNvGrpSpPr/>
          <p:nvPr/>
        </p:nvGrpSpPr>
        <p:grpSpPr>
          <a:xfrm>
            <a:off x="736425" y="808328"/>
            <a:ext cx="411391" cy="411222"/>
            <a:chOff x="1189375" y="238125"/>
            <a:chExt cx="5287800" cy="5218550"/>
          </a:xfrm>
        </p:grpSpPr>
        <p:sp>
          <p:nvSpPr>
            <p:cNvPr id="3563" name="Google Shape;3563;p88"/>
            <p:cNvSpPr/>
            <p:nvPr/>
          </p:nvSpPr>
          <p:spPr>
            <a:xfrm>
              <a:off x="1189375" y="238125"/>
              <a:ext cx="5287800" cy="5218550"/>
            </a:xfrm>
            <a:custGeom>
              <a:avLst/>
              <a:gdLst/>
              <a:ahLst/>
              <a:cxnLst/>
              <a:rect l="l" t="t" r="r" b="b"/>
              <a:pathLst>
                <a:path w="211512" h="208742" extrusionOk="0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8"/>
            <p:cNvSpPr/>
            <p:nvPr/>
          </p:nvSpPr>
          <p:spPr>
            <a:xfrm>
              <a:off x="1984700" y="1847125"/>
              <a:ext cx="203450" cy="203425"/>
            </a:xfrm>
            <a:custGeom>
              <a:avLst/>
              <a:gdLst/>
              <a:ahLst/>
              <a:cxnLst/>
              <a:rect l="l" t="t" r="r" b="b"/>
              <a:pathLst>
                <a:path w="8138" h="8137" extrusionOk="0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5" name="Google Shape;3565;p88"/>
          <p:cNvGrpSpPr/>
          <p:nvPr/>
        </p:nvGrpSpPr>
        <p:grpSpPr>
          <a:xfrm>
            <a:off x="749987" y="2249005"/>
            <a:ext cx="367957" cy="373827"/>
            <a:chOff x="1374425" y="238125"/>
            <a:chExt cx="4860725" cy="5228350"/>
          </a:xfrm>
        </p:grpSpPr>
        <p:sp>
          <p:nvSpPr>
            <p:cNvPr id="3566" name="Google Shape;3566;p88"/>
            <p:cNvSpPr/>
            <p:nvPr/>
          </p:nvSpPr>
          <p:spPr>
            <a:xfrm>
              <a:off x="3420300" y="3314575"/>
              <a:ext cx="768975" cy="769000"/>
            </a:xfrm>
            <a:custGeom>
              <a:avLst/>
              <a:gdLst/>
              <a:ahLst/>
              <a:cxnLst/>
              <a:rect l="l" t="t" r="r" b="b"/>
              <a:pathLst>
                <a:path w="30759" h="30760" extrusionOk="0">
                  <a:moveTo>
                    <a:pt x="15392" y="8186"/>
                  </a:moveTo>
                  <a:cubicBezTo>
                    <a:pt x="19362" y="8186"/>
                    <a:pt x="22598" y="11397"/>
                    <a:pt x="22598" y="15392"/>
                  </a:cubicBezTo>
                  <a:cubicBezTo>
                    <a:pt x="22598" y="19362"/>
                    <a:pt x="19362" y="22573"/>
                    <a:pt x="15392" y="22573"/>
                  </a:cubicBezTo>
                  <a:cubicBezTo>
                    <a:pt x="11422" y="22573"/>
                    <a:pt x="8186" y="19362"/>
                    <a:pt x="8186" y="15392"/>
                  </a:cubicBezTo>
                  <a:cubicBezTo>
                    <a:pt x="8186" y="11397"/>
                    <a:pt x="11422" y="8186"/>
                    <a:pt x="15392" y="8186"/>
                  </a:cubicBezTo>
                  <a:close/>
                  <a:moveTo>
                    <a:pt x="15392" y="1"/>
                  </a:moveTo>
                  <a:cubicBezTo>
                    <a:pt x="6912" y="1"/>
                    <a:pt x="0" y="6912"/>
                    <a:pt x="0" y="15392"/>
                  </a:cubicBezTo>
                  <a:cubicBezTo>
                    <a:pt x="0" y="23848"/>
                    <a:pt x="6912" y="30759"/>
                    <a:pt x="15392" y="30759"/>
                  </a:cubicBezTo>
                  <a:cubicBezTo>
                    <a:pt x="23872" y="30759"/>
                    <a:pt x="30759" y="23848"/>
                    <a:pt x="30759" y="15392"/>
                  </a:cubicBezTo>
                  <a:cubicBezTo>
                    <a:pt x="30759" y="6912"/>
                    <a:pt x="23872" y="1"/>
                    <a:pt x="15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88"/>
            <p:cNvSpPr/>
            <p:nvPr/>
          </p:nvSpPr>
          <p:spPr>
            <a:xfrm>
              <a:off x="1374425" y="238125"/>
              <a:ext cx="4860725" cy="5228350"/>
            </a:xfrm>
            <a:custGeom>
              <a:avLst/>
              <a:gdLst/>
              <a:ahLst/>
              <a:cxnLst/>
              <a:rect l="l" t="t" r="r" b="b"/>
              <a:pathLst>
                <a:path w="194429" h="209134" extrusionOk="0">
                  <a:moveTo>
                    <a:pt x="41298" y="8161"/>
                  </a:moveTo>
                  <a:lnTo>
                    <a:pt x="41298" y="34557"/>
                  </a:lnTo>
                  <a:lnTo>
                    <a:pt x="28945" y="34557"/>
                  </a:lnTo>
                  <a:lnTo>
                    <a:pt x="28945" y="8161"/>
                  </a:lnTo>
                  <a:close/>
                  <a:moveTo>
                    <a:pt x="103403" y="8161"/>
                  </a:moveTo>
                  <a:lnTo>
                    <a:pt x="103403" y="34557"/>
                  </a:lnTo>
                  <a:lnTo>
                    <a:pt x="91051" y="34557"/>
                  </a:lnTo>
                  <a:lnTo>
                    <a:pt x="91051" y="8161"/>
                  </a:lnTo>
                  <a:close/>
                  <a:moveTo>
                    <a:pt x="165484" y="8161"/>
                  </a:moveTo>
                  <a:lnTo>
                    <a:pt x="165484" y="34557"/>
                  </a:lnTo>
                  <a:lnTo>
                    <a:pt x="153131" y="34557"/>
                  </a:lnTo>
                  <a:lnTo>
                    <a:pt x="153131" y="8161"/>
                  </a:lnTo>
                  <a:close/>
                  <a:moveTo>
                    <a:pt x="41298" y="42719"/>
                  </a:moveTo>
                  <a:lnTo>
                    <a:pt x="41298" y="53209"/>
                  </a:lnTo>
                  <a:cubicBezTo>
                    <a:pt x="41298" y="54826"/>
                    <a:pt x="42278" y="56297"/>
                    <a:pt x="43773" y="56958"/>
                  </a:cubicBezTo>
                  <a:cubicBezTo>
                    <a:pt x="54900" y="61787"/>
                    <a:pt x="62081" y="72767"/>
                    <a:pt x="62081" y="84898"/>
                  </a:cubicBezTo>
                  <a:lnTo>
                    <a:pt x="62081" y="100486"/>
                  </a:lnTo>
                  <a:lnTo>
                    <a:pt x="8162" y="100486"/>
                  </a:lnTo>
                  <a:lnTo>
                    <a:pt x="8162" y="84898"/>
                  </a:lnTo>
                  <a:cubicBezTo>
                    <a:pt x="8162" y="72767"/>
                    <a:pt x="15368" y="61787"/>
                    <a:pt x="26495" y="56958"/>
                  </a:cubicBezTo>
                  <a:cubicBezTo>
                    <a:pt x="27990" y="56297"/>
                    <a:pt x="28945" y="54826"/>
                    <a:pt x="28945" y="53209"/>
                  </a:cubicBezTo>
                  <a:lnTo>
                    <a:pt x="28945" y="42719"/>
                  </a:lnTo>
                  <a:close/>
                  <a:moveTo>
                    <a:pt x="103403" y="42719"/>
                  </a:moveTo>
                  <a:lnTo>
                    <a:pt x="103403" y="53209"/>
                  </a:lnTo>
                  <a:cubicBezTo>
                    <a:pt x="103403" y="54826"/>
                    <a:pt x="104359" y="56297"/>
                    <a:pt x="105854" y="56958"/>
                  </a:cubicBezTo>
                  <a:cubicBezTo>
                    <a:pt x="116981" y="61787"/>
                    <a:pt x="124187" y="72767"/>
                    <a:pt x="124187" y="84898"/>
                  </a:cubicBezTo>
                  <a:lnTo>
                    <a:pt x="124187" y="100486"/>
                  </a:lnTo>
                  <a:lnTo>
                    <a:pt x="116001" y="100486"/>
                  </a:lnTo>
                  <a:lnTo>
                    <a:pt x="116001" y="84898"/>
                  </a:lnTo>
                  <a:cubicBezTo>
                    <a:pt x="116001" y="81541"/>
                    <a:pt x="115241" y="78183"/>
                    <a:pt x="113795" y="75168"/>
                  </a:cubicBezTo>
                  <a:cubicBezTo>
                    <a:pt x="113073" y="73724"/>
                    <a:pt x="111617" y="72875"/>
                    <a:pt x="110100" y="72875"/>
                  </a:cubicBezTo>
                  <a:cubicBezTo>
                    <a:pt x="109506" y="72875"/>
                    <a:pt x="108902" y="73005"/>
                    <a:pt x="108329" y="73281"/>
                  </a:cubicBezTo>
                  <a:cubicBezTo>
                    <a:pt x="106295" y="74262"/>
                    <a:pt x="105437" y="76712"/>
                    <a:pt x="106418" y="78747"/>
                  </a:cubicBezTo>
                  <a:cubicBezTo>
                    <a:pt x="107374" y="80658"/>
                    <a:pt x="107839" y="82742"/>
                    <a:pt x="107839" y="84898"/>
                  </a:cubicBezTo>
                  <a:lnTo>
                    <a:pt x="107839" y="100486"/>
                  </a:lnTo>
                  <a:lnTo>
                    <a:pt x="70267" y="100486"/>
                  </a:lnTo>
                  <a:lnTo>
                    <a:pt x="70267" y="84898"/>
                  </a:lnTo>
                  <a:cubicBezTo>
                    <a:pt x="70267" y="72767"/>
                    <a:pt x="77448" y="61787"/>
                    <a:pt x="88575" y="56958"/>
                  </a:cubicBezTo>
                  <a:cubicBezTo>
                    <a:pt x="90070" y="56297"/>
                    <a:pt x="91051" y="54826"/>
                    <a:pt x="91051" y="53209"/>
                  </a:cubicBezTo>
                  <a:lnTo>
                    <a:pt x="91051" y="42719"/>
                  </a:lnTo>
                  <a:close/>
                  <a:moveTo>
                    <a:pt x="165484" y="42719"/>
                  </a:moveTo>
                  <a:lnTo>
                    <a:pt x="165484" y="53209"/>
                  </a:lnTo>
                  <a:cubicBezTo>
                    <a:pt x="165484" y="54826"/>
                    <a:pt x="166440" y="56297"/>
                    <a:pt x="167935" y="56958"/>
                  </a:cubicBezTo>
                  <a:cubicBezTo>
                    <a:pt x="179086" y="61787"/>
                    <a:pt x="186267" y="72767"/>
                    <a:pt x="186267" y="84898"/>
                  </a:cubicBezTo>
                  <a:lnTo>
                    <a:pt x="186267" y="100486"/>
                  </a:lnTo>
                  <a:lnTo>
                    <a:pt x="132348" y="100486"/>
                  </a:lnTo>
                  <a:lnTo>
                    <a:pt x="132348" y="84898"/>
                  </a:lnTo>
                  <a:cubicBezTo>
                    <a:pt x="132348" y="72767"/>
                    <a:pt x="139529" y="61787"/>
                    <a:pt x="150681" y="56958"/>
                  </a:cubicBezTo>
                  <a:cubicBezTo>
                    <a:pt x="152176" y="56297"/>
                    <a:pt x="153131" y="54826"/>
                    <a:pt x="153131" y="53209"/>
                  </a:cubicBezTo>
                  <a:lnTo>
                    <a:pt x="153131" y="42719"/>
                  </a:lnTo>
                  <a:close/>
                  <a:moveTo>
                    <a:pt x="62081" y="108647"/>
                  </a:moveTo>
                  <a:lnTo>
                    <a:pt x="62081" y="168228"/>
                  </a:lnTo>
                  <a:lnTo>
                    <a:pt x="8162" y="168228"/>
                  </a:lnTo>
                  <a:lnTo>
                    <a:pt x="8162" y="108647"/>
                  </a:lnTo>
                  <a:close/>
                  <a:moveTo>
                    <a:pt x="124187" y="108647"/>
                  </a:moveTo>
                  <a:lnTo>
                    <a:pt x="124187" y="168228"/>
                  </a:lnTo>
                  <a:lnTo>
                    <a:pt x="70267" y="168228"/>
                  </a:lnTo>
                  <a:lnTo>
                    <a:pt x="70267" y="108647"/>
                  </a:lnTo>
                  <a:close/>
                  <a:moveTo>
                    <a:pt x="62081" y="176390"/>
                  </a:moveTo>
                  <a:lnTo>
                    <a:pt x="62081" y="200972"/>
                  </a:lnTo>
                  <a:lnTo>
                    <a:pt x="8162" y="200972"/>
                  </a:lnTo>
                  <a:lnTo>
                    <a:pt x="8162" y="176390"/>
                  </a:lnTo>
                  <a:close/>
                  <a:moveTo>
                    <a:pt x="124187" y="176390"/>
                  </a:moveTo>
                  <a:lnTo>
                    <a:pt x="124187" y="200972"/>
                  </a:lnTo>
                  <a:lnTo>
                    <a:pt x="70267" y="200972"/>
                  </a:lnTo>
                  <a:lnTo>
                    <a:pt x="70267" y="176390"/>
                  </a:lnTo>
                  <a:close/>
                  <a:moveTo>
                    <a:pt x="186267" y="108647"/>
                  </a:moveTo>
                  <a:lnTo>
                    <a:pt x="186267" y="200972"/>
                  </a:lnTo>
                  <a:lnTo>
                    <a:pt x="132348" y="200972"/>
                  </a:lnTo>
                  <a:lnTo>
                    <a:pt x="132348" y="176390"/>
                  </a:lnTo>
                  <a:lnTo>
                    <a:pt x="161072" y="176390"/>
                  </a:lnTo>
                  <a:cubicBezTo>
                    <a:pt x="163327" y="176390"/>
                    <a:pt x="165165" y="174551"/>
                    <a:pt x="165165" y="172297"/>
                  </a:cubicBezTo>
                  <a:cubicBezTo>
                    <a:pt x="165165" y="170042"/>
                    <a:pt x="163327" y="168228"/>
                    <a:pt x="161072" y="168228"/>
                  </a:cubicBezTo>
                  <a:lnTo>
                    <a:pt x="132348" y="168228"/>
                  </a:lnTo>
                  <a:lnTo>
                    <a:pt x="132348" y="108647"/>
                  </a:lnTo>
                  <a:close/>
                  <a:moveTo>
                    <a:pt x="24877" y="0"/>
                  </a:moveTo>
                  <a:cubicBezTo>
                    <a:pt x="22622" y="0"/>
                    <a:pt x="20784" y="1838"/>
                    <a:pt x="20784" y="4093"/>
                  </a:cubicBezTo>
                  <a:lnTo>
                    <a:pt x="20784" y="50635"/>
                  </a:lnTo>
                  <a:cubicBezTo>
                    <a:pt x="8064" y="57252"/>
                    <a:pt x="1" y="70414"/>
                    <a:pt x="1" y="84898"/>
                  </a:cubicBezTo>
                  <a:lnTo>
                    <a:pt x="1" y="205065"/>
                  </a:lnTo>
                  <a:cubicBezTo>
                    <a:pt x="1" y="207320"/>
                    <a:pt x="1839" y="209133"/>
                    <a:pt x="4094" y="209133"/>
                  </a:cubicBezTo>
                  <a:lnTo>
                    <a:pt x="190360" y="209133"/>
                  </a:lnTo>
                  <a:cubicBezTo>
                    <a:pt x="192615" y="209133"/>
                    <a:pt x="194429" y="207320"/>
                    <a:pt x="194429" y="205065"/>
                  </a:cubicBezTo>
                  <a:lnTo>
                    <a:pt x="194429" y="84898"/>
                  </a:lnTo>
                  <a:cubicBezTo>
                    <a:pt x="194429" y="70414"/>
                    <a:pt x="186365" y="57252"/>
                    <a:pt x="173645" y="50635"/>
                  </a:cubicBezTo>
                  <a:lnTo>
                    <a:pt x="173645" y="4093"/>
                  </a:lnTo>
                  <a:cubicBezTo>
                    <a:pt x="173645" y="1838"/>
                    <a:pt x="171832" y="0"/>
                    <a:pt x="169577" y="0"/>
                  </a:cubicBezTo>
                  <a:lnTo>
                    <a:pt x="149038" y="0"/>
                  </a:lnTo>
                  <a:cubicBezTo>
                    <a:pt x="146784" y="0"/>
                    <a:pt x="144970" y="1838"/>
                    <a:pt x="144970" y="4093"/>
                  </a:cubicBezTo>
                  <a:lnTo>
                    <a:pt x="144970" y="50635"/>
                  </a:lnTo>
                  <a:cubicBezTo>
                    <a:pt x="137642" y="54458"/>
                    <a:pt x="131858" y="60439"/>
                    <a:pt x="128255" y="67620"/>
                  </a:cubicBezTo>
                  <a:cubicBezTo>
                    <a:pt x="124677" y="60439"/>
                    <a:pt x="118893" y="54458"/>
                    <a:pt x="111565" y="50635"/>
                  </a:cubicBezTo>
                  <a:lnTo>
                    <a:pt x="111565" y="4093"/>
                  </a:lnTo>
                  <a:cubicBezTo>
                    <a:pt x="111565" y="1838"/>
                    <a:pt x="109726" y="0"/>
                    <a:pt x="107472" y="0"/>
                  </a:cubicBezTo>
                  <a:lnTo>
                    <a:pt x="86958" y="0"/>
                  </a:lnTo>
                  <a:cubicBezTo>
                    <a:pt x="84703" y="0"/>
                    <a:pt x="82865" y="1838"/>
                    <a:pt x="82865" y="4093"/>
                  </a:cubicBezTo>
                  <a:lnTo>
                    <a:pt x="82865" y="50635"/>
                  </a:lnTo>
                  <a:cubicBezTo>
                    <a:pt x="75537" y="54458"/>
                    <a:pt x="69753" y="60439"/>
                    <a:pt x="66174" y="67620"/>
                  </a:cubicBezTo>
                  <a:cubicBezTo>
                    <a:pt x="62596" y="60439"/>
                    <a:pt x="56812" y="54458"/>
                    <a:pt x="49484" y="50635"/>
                  </a:cubicBezTo>
                  <a:lnTo>
                    <a:pt x="49484" y="4093"/>
                  </a:lnTo>
                  <a:cubicBezTo>
                    <a:pt x="49484" y="1838"/>
                    <a:pt x="47646" y="0"/>
                    <a:pt x="45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88"/>
            <p:cNvSpPr/>
            <p:nvPr/>
          </p:nvSpPr>
          <p:spPr>
            <a:xfrm>
              <a:off x="5683675" y="4443825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2" y="441"/>
                    <a:pt x="1202" y="1201"/>
                  </a:cubicBezTo>
                  <a:cubicBezTo>
                    <a:pt x="442" y="1936"/>
                    <a:pt x="1" y="2990"/>
                    <a:pt x="1" y="4069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2" y="7720"/>
                    <a:pt x="3015" y="8162"/>
                    <a:pt x="4094" y="8162"/>
                  </a:cubicBezTo>
                  <a:cubicBezTo>
                    <a:pt x="5172" y="8162"/>
                    <a:pt x="6226" y="7720"/>
                    <a:pt x="6986" y="6961"/>
                  </a:cubicBezTo>
                  <a:cubicBezTo>
                    <a:pt x="7746" y="6201"/>
                    <a:pt x="8187" y="5147"/>
                    <a:pt x="8187" y="4069"/>
                  </a:cubicBezTo>
                  <a:cubicBezTo>
                    <a:pt x="8187" y="3015"/>
                    <a:pt x="7746" y="1936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88"/>
            <p:cNvSpPr/>
            <p:nvPr/>
          </p:nvSpPr>
          <p:spPr>
            <a:xfrm>
              <a:off x="4972925" y="3314575"/>
              <a:ext cx="768375" cy="769000"/>
            </a:xfrm>
            <a:custGeom>
              <a:avLst/>
              <a:gdLst/>
              <a:ahLst/>
              <a:cxnLst/>
              <a:rect l="l" t="t" r="r" b="b"/>
              <a:pathLst>
                <a:path w="30735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35" y="23848"/>
                    <a:pt x="30735" y="15392"/>
                  </a:cubicBezTo>
                  <a:cubicBezTo>
                    <a:pt x="30735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88"/>
            <p:cNvSpPr/>
            <p:nvPr/>
          </p:nvSpPr>
          <p:spPr>
            <a:xfrm>
              <a:off x="1868275" y="3314575"/>
              <a:ext cx="769000" cy="769000"/>
            </a:xfrm>
            <a:custGeom>
              <a:avLst/>
              <a:gdLst/>
              <a:ahLst/>
              <a:cxnLst/>
              <a:rect l="l" t="t" r="r" b="b"/>
              <a:pathLst>
                <a:path w="30760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59" y="23848"/>
                    <a:pt x="30759" y="15392"/>
                  </a:cubicBezTo>
                  <a:cubicBezTo>
                    <a:pt x="30759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88"/>
            <p:cNvSpPr/>
            <p:nvPr/>
          </p:nvSpPr>
          <p:spPr>
            <a:xfrm>
              <a:off x="3791600" y="1807275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69" y="1"/>
                  </a:moveTo>
                  <a:cubicBezTo>
                    <a:pt x="2991" y="1"/>
                    <a:pt x="1937" y="442"/>
                    <a:pt x="1177" y="1202"/>
                  </a:cubicBezTo>
                  <a:cubicBezTo>
                    <a:pt x="417" y="1962"/>
                    <a:pt x="1" y="3016"/>
                    <a:pt x="1" y="4094"/>
                  </a:cubicBezTo>
                  <a:cubicBezTo>
                    <a:pt x="1" y="5172"/>
                    <a:pt x="417" y="6226"/>
                    <a:pt x="1177" y="6986"/>
                  </a:cubicBezTo>
                  <a:cubicBezTo>
                    <a:pt x="1937" y="7746"/>
                    <a:pt x="2991" y="8187"/>
                    <a:pt x="4069" y="8187"/>
                  </a:cubicBezTo>
                  <a:cubicBezTo>
                    <a:pt x="5148" y="8187"/>
                    <a:pt x="6201" y="7746"/>
                    <a:pt x="6961" y="6986"/>
                  </a:cubicBezTo>
                  <a:cubicBezTo>
                    <a:pt x="7721" y="6226"/>
                    <a:pt x="8162" y="5172"/>
                    <a:pt x="8162" y="4094"/>
                  </a:cubicBezTo>
                  <a:cubicBezTo>
                    <a:pt x="8162" y="3016"/>
                    <a:pt x="7721" y="1962"/>
                    <a:pt x="6961" y="1202"/>
                  </a:cubicBezTo>
                  <a:cubicBezTo>
                    <a:pt x="6201" y="442"/>
                    <a:pt x="5148" y="1"/>
                    <a:pt x="4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2" name="Google Shape;3572;p88"/>
          <p:cNvGrpSpPr/>
          <p:nvPr/>
        </p:nvGrpSpPr>
        <p:grpSpPr>
          <a:xfrm>
            <a:off x="3577863" y="807970"/>
            <a:ext cx="337419" cy="365985"/>
            <a:chOff x="1394650" y="238125"/>
            <a:chExt cx="4820275" cy="5228350"/>
          </a:xfrm>
        </p:grpSpPr>
        <p:sp>
          <p:nvSpPr>
            <p:cNvPr id="3573" name="Google Shape;3573;p88"/>
            <p:cNvSpPr/>
            <p:nvPr/>
          </p:nvSpPr>
          <p:spPr>
            <a:xfrm>
              <a:off x="1394650" y="238125"/>
              <a:ext cx="4820275" cy="5228350"/>
            </a:xfrm>
            <a:custGeom>
              <a:avLst/>
              <a:gdLst/>
              <a:ahLst/>
              <a:cxnLst/>
              <a:rect l="l" t="t" r="r" b="b"/>
              <a:pathLst>
                <a:path w="192811" h="209134" extrusionOk="0">
                  <a:moveTo>
                    <a:pt x="92325" y="8259"/>
                  </a:moveTo>
                  <a:lnTo>
                    <a:pt x="92325" y="18896"/>
                  </a:lnTo>
                  <a:cubicBezTo>
                    <a:pt x="73992" y="19852"/>
                    <a:pt x="57326" y="27205"/>
                    <a:pt x="44533" y="38748"/>
                  </a:cubicBezTo>
                  <a:lnTo>
                    <a:pt x="37009" y="31224"/>
                  </a:lnTo>
                  <a:cubicBezTo>
                    <a:pt x="51763" y="17769"/>
                    <a:pt x="71076" y="9240"/>
                    <a:pt x="92325" y="8259"/>
                  </a:cubicBezTo>
                  <a:close/>
                  <a:moveTo>
                    <a:pt x="100486" y="8259"/>
                  </a:moveTo>
                  <a:cubicBezTo>
                    <a:pt x="121760" y="9240"/>
                    <a:pt x="141073" y="17769"/>
                    <a:pt x="155803" y="31224"/>
                  </a:cubicBezTo>
                  <a:lnTo>
                    <a:pt x="148303" y="38748"/>
                  </a:lnTo>
                  <a:cubicBezTo>
                    <a:pt x="135485" y="27205"/>
                    <a:pt x="118819" y="19852"/>
                    <a:pt x="100486" y="18896"/>
                  </a:cubicBezTo>
                  <a:lnTo>
                    <a:pt x="100486" y="8259"/>
                  </a:lnTo>
                  <a:close/>
                  <a:moveTo>
                    <a:pt x="31225" y="37008"/>
                  </a:moveTo>
                  <a:lnTo>
                    <a:pt x="38749" y="44508"/>
                  </a:lnTo>
                  <a:cubicBezTo>
                    <a:pt x="27205" y="57326"/>
                    <a:pt x="19853" y="73992"/>
                    <a:pt x="18897" y="92325"/>
                  </a:cubicBezTo>
                  <a:lnTo>
                    <a:pt x="8284" y="92325"/>
                  </a:lnTo>
                  <a:cubicBezTo>
                    <a:pt x="9240" y="71051"/>
                    <a:pt x="17769" y="51738"/>
                    <a:pt x="31225" y="37008"/>
                  </a:cubicBezTo>
                  <a:close/>
                  <a:moveTo>
                    <a:pt x="161587" y="37008"/>
                  </a:moveTo>
                  <a:cubicBezTo>
                    <a:pt x="175042" y="51738"/>
                    <a:pt x="183571" y="71051"/>
                    <a:pt x="184551" y="92325"/>
                  </a:cubicBezTo>
                  <a:lnTo>
                    <a:pt x="173915" y="92325"/>
                  </a:lnTo>
                  <a:cubicBezTo>
                    <a:pt x="172959" y="73992"/>
                    <a:pt x="165606" y="57326"/>
                    <a:pt x="154063" y="44508"/>
                  </a:cubicBezTo>
                  <a:lnTo>
                    <a:pt x="161587" y="37008"/>
                  </a:lnTo>
                  <a:close/>
                  <a:moveTo>
                    <a:pt x="18897" y="100486"/>
                  </a:moveTo>
                  <a:cubicBezTo>
                    <a:pt x="19902" y="119162"/>
                    <a:pt x="27622" y="136857"/>
                    <a:pt x="40562" y="150288"/>
                  </a:cubicBezTo>
                  <a:cubicBezTo>
                    <a:pt x="37425" y="152101"/>
                    <a:pt x="34950" y="154993"/>
                    <a:pt x="33675" y="158449"/>
                  </a:cubicBezTo>
                  <a:cubicBezTo>
                    <a:pt x="18357" y="142935"/>
                    <a:pt x="9289" y="122299"/>
                    <a:pt x="8284" y="100486"/>
                  </a:cubicBezTo>
                  <a:close/>
                  <a:moveTo>
                    <a:pt x="184551" y="100486"/>
                  </a:moveTo>
                  <a:cubicBezTo>
                    <a:pt x="183522" y="122323"/>
                    <a:pt x="174478" y="142935"/>
                    <a:pt x="159136" y="158449"/>
                  </a:cubicBezTo>
                  <a:cubicBezTo>
                    <a:pt x="157861" y="154993"/>
                    <a:pt x="155411" y="152101"/>
                    <a:pt x="152249" y="150288"/>
                  </a:cubicBezTo>
                  <a:cubicBezTo>
                    <a:pt x="165214" y="136857"/>
                    <a:pt x="172934" y="119137"/>
                    <a:pt x="173915" y="100486"/>
                  </a:cubicBezTo>
                  <a:close/>
                  <a:moveTo>
                    <a:pt x="96418" y="26960"/>
                  </a:moveTo>
                  <a:cubicBezTo>
                    <a:pt x="119432" y="26960"/>
                    <a:pt x="139847" y="38209"/>
                    <a:pt x="152494" y="55512"/>
                  </a:cubicBezTo>
                  <a:lnTo>
                    <a:pt x="130314" y="55512"/>
                  </a:lnTo>
                  <a:cubicBezTo>
                    <a:pt x="128059" y="55512"/>
                    <a:pt x="126221" y="57326"/>
                    <a:pt x="126221" y="59581"/>
                  </a:cubicBezTo>
                  <a:cubicBezTo>
                    <a:pt x="126221" y="61836"/>
                    <a:pt x="128059" y="63674"/>
                    <a:pt x="130314" y="63674"/>
                  </a:cubicBezTo>
                  <a:lnTo>
                    <a:pt x="157641" y="63674"/>
                  </a:lnTo>
                  <a:cubicBezTo>
                    <a:pt x="162886" y="73428"/>
                    <a:pt x="165851" y="84580"/>
                    <a:pt x="165851" y="96393"/>
                  </a:cubicBezTo>
                  <a:cubicBezTo>
                    <a:pt x="165851" y="97790"/>
                    <a:pt x="165802" y="99162"/>
                    <a:pt x="165729" y="100535"/>
                  </a:cubicBezTo>
                  <a:lnTo>
                    <a:pt x="135632" y="100535"/>
                  </a:lnTo>
                  <a:cubicBezTo>
                    <a:pt x="133377" y="100535"/>
                    <a:pt x="131539" y="102373"/>
                    <a:pt x="131539" y="104628"/>
                  </a:cubicBezTo>
                  <a:cubicBezTo>
                    <a:pt x="131539" y="106883"/>
                    <a:pt x="133377" y="108696"/>
                    <a:pt x="135632" y="108696"/>
                  </a:cubicBezTo>
                  <a:lnTo>
                    <a:pt x="164748" y="108696"/>
                  </a:lnTo>
                  <a:cubicBezTo>
                    <a:pt x="162003" y="123843"/>
                    <a:pt x="154308" y="137788"/>
                    <a:pt x="142666" y="148180"/>
                  </a:cubicBezTo>
                  <a:cubicBezTo>
                    <a:pt x="142592" y="148254"/>
                    <a:pt x="142519" y="148327"/>
                    <a:pt x="142470" y="148401"/>
                  </a:cubicBezTo>
                  <a:cubicBezTo>
                    <a:pt x="137323" y="149111"/>
                    <a:pt x="132961" y="152322"/>
                    <a:pt x="130706" y="156783"/>
                  </a:cubicBezTo>
                  <a:cubicBezTo>
                    <a:pt x="120314" y="162714"/>
                    <a:pt x="108452" y="165851"/>
                    <a:pt x="96418" y="165851"/>
                  </a:cubicBezTo>
                  <a:cubicBezTo>
                    <a:pt x="84531" y="165851"/>
                    <a:pt x="72791" y="162787"/>
                    <a:pt x="62498" y="157028"/>
                  </a:cubicBezTo>
                  <a:cubicBezTo>
                    <a:pt x="62375" y="156954"/>
                    <a:pt x="62253" y="156881"/>
                    <a:pt x="62130" y="156832"/>
                  </a:cubicBezTo>
                  <a:cubicBezTo>
                    <a:pt x="59875" y="152347"/>
                    <a:pt x="55537" y="149111"/>
                    <a:pt x="50366" y="148401"/>
                  </a:cubicBezTo>
                  <a:cubicBezTo>
                    <a:pt x="50317" y="148352"/>
                    <a:pt x="50268" y="148303"/>
                    <a:pt x="50219" y="148254"/>
                  </a:cubicBezTo>
                  <a:cubicBezTo>
                    <a:pt x="35440" y="135068"/>
                    <a:pt x="26960" y="116172"/>
                    <a:pt x="26960" y="96393"/>
                  </a:cubicBezTo>
                  <a:cubicBezTo>
                    <a:pt x="26960" y="90339"/>
                    <a:pt x="27744" y="84457"/>
                    <a:pt x="29215" y="78820"/>
                  </a:cubicBezTo>
                  <a:cubicBezTo>
                    <a:pt x="29264" y="78820"/>
                    <a:pt x="29288" y="78845"/>
                    <a:pt x="29337" y="78845"/>
                  </a:cubicBezTo>
                  <a:lnTo>
                    <a:pt x="65463" y="78845"/>
                  </a:lnTo>
                  <a:cubicBezTo>
                    <a:pt x="67718" y="78845"/>
                    <a:pt x="69532" y="77007"/>
                    <a:pt x="69532" y="74752"/>
                  </a:cubicBezTo>
                  <a:cubicBezTo>
                    <a:pt x="69532" y="72497"/>
                    <a:pt x="67718" y="70659"/>
                    <a:pt x="65463" y="70659"/>
                  </a:cubicBezTo>
                  <a:lnTo>
                    <a:pt x="31911" y="70659"/>
                  </a:lnTo>
                  <a:cubicBezTo>
                    <a:pt x="33724" y="66149"/>
                    <a:pt x="36004" y="61860"/>
                    <a:pt x="38675" y="57865"/>
                  </a:cubicBezTo>
                  <a:lnTo>
                    <a:pt x="51984" y="57865"/>
                  </a:lnTo>
                  <a:cubicBezTo>
                    <a:pt x="54238" y="57865"/>
                    <a:pt x="56052" y="56052"/>
                    <a:pt x="56052" y="53772"/>
                  </a:cubicBezTo>
                  <a:cubicBezTo>
                    <a:pt x="56052" y="51517"/>
                    <a:pt x="54238" y="49704"/>
                    <a:pt x="51984" y="49704"/>
                  </a:cubicBezTo>
                  <a:lnTo>
                    <a:pt x="45072" y="49704"/>
                  </a:lnTo>
                  <a:cubicBezTo>
                    <a:pt x="57768" y="35734"/>
                    <a:pt x="76076" y="26960"/>
                    <a:pt x="96418" y="26960"/>
                  </a:cubicBezTo>
                  <a:close/>
                  <a:moveTo>
                    <a:pt x="63772" y="166831"/>
                  </a:moveTo>
                  <a:cubicBezTo>
                    <a:pt x="72718" y="170973"/>
                    <a:pt x="82423" y="173375"/>
                    <a:pt x="92325" y="173890"/>
                  </a:cubicBezTo>
                  <a:lnTo>
                    <a:pt x="92325" y="184527"/>
                  </a:lnTo>
                  <a:cubicBezTo>
                    <a:pt x="82472" y="184085"/>
                    <a:pt x="72890" y="182027"/>
                    <a:pt x="63772" y="178399"/>
                  </a:cubicBezTo>
                  <a:lnTo>
                    <a:pt x="63772" y="166831"/>
                  </a:lnTo>
                  <a:close/>
                  <a:moveTo>
                    <a:pt x="129039" y="166831"/>
                  </a:moveTo>
                  <a:lnTo>
                    <a:pt x="129039" y="178399"/>
                  </a:lnTo>
                  <a:cubicBezTo>
                    <a:pt x="119922" y="182027"/>
                    <a:pt x="110339" y="184085"/>
                    <a:pt x="100486" y="184527"/>
                  </a:cubicBezTo>
                  <a:lnTo>
                    <a:pt x="100486" y="173890"/>
                  </a:lnTo>
                  <a:cubicBezTo>
                    <a:pt x="110388" y="173375"/>
                    <a:pt x="120093" y="170973"/>
                    <a:pt x="129039" y="166831"/>
                  </a:cubicBezTo>
                  <a:close/>
                  <a:moveTo>
                    <a:pt x="48258" y="156415"/>
                  </a:moveTo>
                  <a:cubicBezTo>
                    <a:pt x="52302" y="156415"/>
                    <a:pt x="55611" y="159724"/>
                    <a:pt x="55611" y="163768"/>
                  </a:cubicBezTo>
                  <a:lnTo>
                    <a:pt x="55611" y="184600"/>
                  </a:lnTo>
                  <a:lnTo>
                    <a:pt x="40906" y="184600"/>
                  </a:lnTo>
                  <a:lnTo>
                    <a:pt x="40906" y="163768"/>
                  </a:lnTo>
                  <a:cubicBezTo>
                    <a:pt x="40906" y="159724"/>
                    <a:pt x="44214" y="156415"/>
                    <a:pt x="48258" y="156415"/>
                  </a:cubicBezTo>
                  <a:close/>
                  <a:moveTo>
                    <a:pt x="144553" y="156415"/>
                  </a:moveTo>
                  <a:cubicBezTo>
                    <a:pt x="148622" y="156415"/>
                    <a:pt x="151906" y="159724"/>
                    <a:pt x="151906" y="163768"/>
                  </a:cubicBezTo>
                  <a:lnTo>
                    <a:pt x="151906" y="184600"/>
                  </a:lnTo>
                  <a:lnTo>
                    <a:pt x="137201" y="184600"/>
                  </a:lnTo>
                  <a:lnTo>
                    <a:pt x="137201" y="181120"/>
                  </a:lnTo>
                  <a:lnTo>
                    <a:pt x="137201" y="181071"/>
                  </a:lnTo>
                  <a:lnTo>
                    <a:pt x="137201" y="163768"/>
                  </a:lnTo>
                  <a:cubicBezTo>
                    <a:pt x="137201" y="159724"/>
                    <a:pt x="140509" y="156415"/>
                    <a:pt x="144553" y="156415"/>
                  </a:cubicBezTo>
                  <a:close/>
                  <a:moveTo>
                    <a:pt x="169503" y="192786"/>
                  </a:moveTo>
                  <a:cubicBezTo>
                    <a:pt x="174846" y="192786"/>
                    <a:pt x="179405" y="196193"/>
                    <a:pt x="181071" y="200972"/>
                  </a:cubicBezTo>
                  <a:lnTo>
                    <a:pt x="11740" y="200972"/>
                  </a:lnTo>
                  <a:cubicBezTo>
                    <a:pt x="13431" y="196193"/>
                    <a:pt x="17965" y="192786"/>
                    <a:pt x="23308" y="192786"/>
                  </a:cubicBezTo>
                  <a:close/>
                  <a:moveTo>
                    <a:pt x="96418" y="0"/>
                  </a:moveTo>
                  <a:cubicBezTo>
                    <a:pt x="70659" y="0"/>
                    <a:pt x="46445" y="10024"/>
                    <a:pt x="28235" y="28234"/>
                  </a:cubicBezTo>
                  <a:cubicBezTo>
                    <a:pt x="10025" y="46444"/>
                    <a:pt x="0" y="70659"/>
                    <a:pt x="0" y="96393"/>
                  </a:cubicBezTo>
                  <a:cubicBezTo>
                    <a:pt x="0" y="124112"/>
                    <a:pt x="11936" y="150459"/>
                    <a:pt x="32744" y="168767"/>
                  </a:cubicBezTo>
                  <a:lnTo>
                    <a:pt x="32744" y="184600"/>
                  </a:lnTo>
                  <a:lnTo>
                    <a:pt x="23308" y="184600"/>
                  </a:lnTo>
                  <a:cubicBezTo>
                    <a:pt x="12034" y="184600"/>
                    <a:pt x="2868" y="193791"/>
                    <a:pt x="2868" y="205065"/>
                  </a:cubicBezTo>
                  <a:cubicBezTo>
                    <a:pt x="2868" y="207320"/>
                    <a:pt x="4706" y="209133"/>
                    <a:pt x="6961" y="209133"/>
                  </a:cubicBezTo>
                  <a:lnTo>
                    <a:pt x="185875" y="209133"/>
                  </a:lnTo>
                  <a:cubicBezTo>
                    <a:pt x="188130" y="209133"/>
                    <a:pt x="189943" y="207320"/>
                    <a:pt x="189943" y="205065"/>
                  </a:cubicBezTo>
                  <a:cubicBezTo>
                    <a:pt x="189943" y="193791"/>
                    <a:pt x="180777" y="184600"/>
                    <a:pt x="169503" y="184600"/>
                  </a:cubicBezTo>
                  <a:lnTo>
                    <a:pt x="160092" y="184600"/>
                  </a:lnTo>
                  <a:lnTo>
                    <a:pt x="160092" y="168767"/>
                  </a:lnTo>
                  <a:cubicBezTo>
                    <a:pt x="180900" y="150459"/>
                    <a:pt x="192811" y="124137"/>
                    <a:pt x="192811" y="96393"/>
                  </a:cubicBezTo>
                  <a:cubicBezTo>
                    <a:pt x="192811" y="70659"/>
                    <a:pt x="182787" y="46444"/>
                    <a:pt x="164577" y="28234"/>
                  </a:cubicBezTo>
                  <a:cubicBezTo>
                    <a:pt x="146367" y="10024"/>
                    <a:pt x="122152" y="0"/>
                    <a:pt x="96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8"/>
            <p:cNvSpPr/>
            <p:nvPr/>
          </p:nvSpPr>
          <p:spPr>
            <a:xfrm>
              <a:off x="2661150" y="2546225"/>
              <a:ext cx="1516500" cy="1235875"/>
            </a:xfrm>
            <a:custGeom>
              <a:avLst/>
              <a:gdLst/>
              <a:ahLst/>
              <a:cxnLst/>
              <a:rect l="l" t="t" r="r" b="b"/>
              <a:pathLst>
                <a:path w="60660" h="49435" extrusionOk="0">
                  <a:moveTo>
                    <a:pt x="13493" y="9573"/>
                  </a:moveTo>
                  <a:cubicBezTo>
                    <a:pt x="13699" y="9573"/>
                    <a:pt x="13908" y="9585"/>
                    <a:pt x="14117" y="9608"/>
                  </a:cubicBezTo>
                  <a:lnTo>
                    <a:pt x="31224" y="11593"/>
                  </a:lnTo>
                  <a:cubicBezTo>
                    <a:pt x="30979" y="12647"/>
                    <a:pt x="30832" y="13774"/>
                    <a:pt x="30832" y="14902"/>
                  </a:cubicBezTo>
                  <a:cubicBezTo>
                    <a:pt x="30832" y="16029"/>
                    <a:pt x="30979" y="17157"/>
                    <a:pt x="31224" y="18211"/>
                  </a:cubicBezTo>
                  <a:lnTo>
                    <a:pt x="14117" y="20196"/>
                  </a:lnTo>
                  <a:cubicBezTo>
                    <a:pt x="13908" y="20219"/>
                    <a:pt x="13699" y="20231"/>
                    <a:pt x="13493" y="20231"/>
                  </a:cubicBezTo>
                  <a:cubicBezTo>
                    <a:pt x="12180" y="20231"/>
                    <a:pt x="10946" y="19762"/>
                    <a:pt x="9951" y="18872"/>
                  </a:cubicBezTo>
                  <a:cubicBezTo>
                    <a:pt x="8799" y="17867"/>
                    <a:pt x="8161" y="16446"/>
                    <a:pt x="8161" y="14902"/>
                  </a:cubicBezTo>
                  <a:cubicBezTo>
                    <a:pt x="8161" y="13358"/>
                    <a:pt x="8799" y="11936"/>
                    <a:pt x="9951" y="10931"/>
                  </a:cubicBezTo>
                  <a:cubicBezTo>
                    <a:pt x="10946" y="10042"/>
                    <a:pt x="12180" y="9573"/>
                    <a:pt x="13493" y="9573"/>
                  </a:cubicBezTo>
                  <a:close/>
                  <a:moveTo>
                    <a:pt x="45758" y="8162"/>
                  </a:moveTo>
                  <a:cubicBezTo>
                    <a:pt x="49459" y="8162"/>
                    <a:pt x="52498" y="11177"/>
                    <a:pt x="52498" y="14902"/>
                  </a:cubicBezTo>
                  <a:cubicBezTo>
                    <a:pt x="52498" y="18627"/>
                    <a:pt x="49459" y="21642"/>
                    <a:pt x="45758" y="21642"/>
                  </a:cubicBezTo>
                  <a:cubicBezTo>
                    <a:pt x="42033" y="21642"/>
                    <a:pt x="39018" y="18627"/>
                    <a:pt x="39018" y="14902"/>
                  </a:cubicBezTo>
                  <a:cubicBezTo>
                    <a:pt x="39018" y="11177"/>
                    <a:pt x="42033" y="8162"/>
                    <a:pt x="45758" y="8162"/>
                  </a:cubicBezTo>
                  <a:close/>
                  <a:moveTo>
                    <a:pt x="49826" y="29240"/>
                  </a:moveTo>
                  <a:lnTo>
                    <a:pt x="49826" y="41273"/>
                  </a:lnTo>
                  <a:lnTo>
                    <a:pt x="41665" y="41273"/>
                  </a:lnTo>
                  <a:lnTo>
                    <a:pt x="41665" y="29240"/>
                  </a:lnTo>
                  <a:cubicBezTo>
                    <a:pt x="42964" y="29607"/>
                    <a:pt x="44336" y="29803"/>
                    <a:pt x="45758" y="29803"/>
                  </a:cubicBezTo>
                  <a:cubicBezTo>
                    <a:pt x="47155" y="29803"/>
                    <a:pt x="48527" y="29607"/>
                    <a:pt x="49826" y="29240"/>
                  </a:cubicBezTo>
                  <a:close/>
                  <a:moveTo>
                    <a:pt x="45758" y="1"/>
                  </a:moveTo>
                  <a:cubicBezTo>
                    <a:pt x="41886" y="1"/>
                    <a:pt x="38356" y="1471"/>
                    <a:pt x="35709" y="3897"/>
                  </a:cubicBezTo>
                  <a:lnTo>
                    <a:pt x="15048" y="1496"/>
                  </a:lnTo>
                  <a:cubicBezTo>
                    <a:pt x="14529" y="1436"/>
                    <a:pt x="14010" y="1406"/>
                    <a:pt x="13493" y="1406"/>
                  </a:cubicBezTo>
                  <a:cubicBezTo>
                    <a:pt x="10204" y="1406"/>
                    <a:pt x="7012" y="2605"/>
                    <a:pt x="4534" y="4829"/>
                  </a:cubicBezTo>
                  <a:cubicBezTo>
                    <a:pt x="1642" y="7378"/>
                    <a:pt x="0" y="11054"/>
                    <a:pt x="0" y="14902"/>
                  </a:cubicBezTo>
                  <a:cubicBezTo>
                    <a:pt x="0" y="18750"/>
                    <a:pt x="1642" y="22426"/>
                    <a:pt x="4534" y="24975"/>
                  </a:cubicBezTo>
                  <a:cubicBezTo>
                    <a:pt x="7010" y="27205"/>
                    <a:pt x="10220" y="28406"/>
                    <a:pt x="13504" y="28406"/>
                  </a:cubicBezTo>
                  <a:cubicBezTo>
                    <a:pt x="14019" y="28406"/>
                    <a:pt x="14534" y="28382"/>
                    <a:pt x="15048" y="28308"/>
                  </a:cubicBezTo>
                  <a:lnTo>
                    <a:pt x="33504" y="26176"/>
                  </a:lnTo>
                  <a:lnTo>
                    <a:pt x="33504" y="45366"/>
                  </a:lnTo>
                  <a:cubicBezTo>
                    <a:pt x="33504" y="47621"/>
                    <a:pt x="35317" y="49435"/>
                    <a:pt x="37572" y="49435"/>
                  </a:cubicBezTo>
                  <a:lnTo>
                    <a:pt x="53919" y="49435"/>
                  </a:lnTo>
                  <a:cubicBezTo>
                    <a:pt x="56174" y="49435"/>
                    <a:pt x="58012" y="47621"/>
                    <a:pt x="58012" y="45366"/>
                  </a:cubicBezTo>
                  <a:lnTo>
                    <a:pt x="58012" y="24313"/>
                  </a:lnTo>
                  <a:cubicBezTo>
                    <a:pt x="58012" y="24044"/>
                    <a:pt x="57963" y="23750"/>
                    <a:pt x="57914" y="23504"/>
                  </a:cubicBezTo>
                  <a:cubicBezTo>
                    <a:pt x="59654" y="21054"/>
                    <a:pt x="60659" y="18088"/>
                    <a:pt x="60659" y="14902"/>
                  </a:cubicBezTo>
                  <a:cubicBezTo>
                    <a:pt x="60659" y="6691"/>
                    <a:pt x="53968" y="1"/>
                    <a:pt x="45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8"/>
            <p:cNvSpPr/>
            <p:nvPr/>
          </p:nvSpPr>
          <p:spPr>
            <a:xfrm>
              <a:off x="3973575" y="2198200"/>
              <a:ext cx="1131125" cy="204050"/>
            </a:xfrm>
            <a:custGeom>
              <a:avLst/>
              <a:gdLst/>
              <a:ahLst/>
              <a:cxnLst/>
              <a:rect l="l" t="t" r="r" b="b"/>
              <a:pathLst>
                <a:path w="45245" h="8162" extrusionOk="0">
                  <a:moveTo>
                    <a:pt x="4069" y="1"/>
                  </a:moveTo>
                  <a:cubicBezTo>
                    <a:pt x="1814" y="1"/>
                    <a:pt x="1" y="1814"/>
                    <a:pt x="1" y="4069"/>
                  </a:cubicBezTo>
                  <a:cubicBezTo>
                    <a:pt x="1" y="6324"/>
                    <a:pt x="1814" y="8162"/>
                    <a:pt x="4069" y="8162"/>
                  </a:cubicBezTo>
                  <a:lnTo>
                    <a:pt x="41151" y="8162"/>
                  </a:lnTo>
                  <a:cubicBezTo>
                    <a:pt x="43406" y="8162"/>
                    <a:pt x="45244" y="6324"/>
                    <a:pt x="45244" y="4069"/>
                  </a:cubicBezTo>
                  <a:cubicBezTo>
                    <a:pt x="45244" y="1814"/>
                    <a:pt x="43406" y="1"/>
                    <a:pt x="4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8"/>
            <p:cNvSpPr/>
            <p:nvPr/>
          </p:nvSpPr>
          <p:spPr>
            <a:xfrm>
              <a:off x="4125550" y="162592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68" y="0"/>
                  </a:moveTo>
                  <a:cubicBezTo>
                    <a:pt x="3015" y="0"/>
                    <a:pt x="1961" y="417"/>
                    <a:pt x="1176" y="1177"/>
                  </a:cubicBezTo>
                  <a:cubicBezTo>
                    <a:pt x="417" y="1961"/>
                    <a:pt x="0" y="3015"/>
                    <a:pt x="0" y="4069"/>
                  </a:cubicBezTo>
                  <a:cubicBezTo>
                    <a:pt x="0" y="5147"/>
                    <a:pt x="417" y="6201"/>
                    <a:pt x="1176" y="6961"/>
                  </a:cubicBezTo>
                  <a:cubicBezTo>
                    <a:pt x="1961" y="7721"/>
                    <a:pt x="3015" y="8162"/>
                    <a:pt x="4068" y="8162"/>
                  </a:cubicBezTo>
                  <a:cubicBezTo>
                    <a:pt x="5147" y="8162"/>
                    <a:pt x="6201" y="7721"/>
                    <a:pt x="6961" y="6961"/>
                  </a:cubicBezTo>
                  <a:cubicBezTo>
                    <a:pt x="7720" y="6201"/>
                    <a:pt x="8161" y="5147"/>
                    <a:pt x="8161" y="4069"/>
                  </a:cubicBezTo>
                  <a:cubicBezTo>
                    <a:pt x="8161" y="3015"/>
                    <a:pt x="7720" y="1961"/>
                    <a:pt x="6961" y="1177"/>
                  </a:cubicBezTo>
                  <a:cubicBezTo>
                    <a:pt x="6201" y="417"/>
                    <a:pt x="5147" y="0"/>
                    <a:pt x="4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7" name="Google Shape;3577;p88"/>
          <p:cNvGrpSpPr/>
          <p:nvPr/>
        </p:nvGrpSpPr>
        <p:grpSpPr>
          <a:xfrm>
            <a:off x="3563588" y="2264456"/>
            <a:ext cx="365985" cy="365985"/>
            <a:chOff x="1190625" y="238125"/>
            <a:chExt cx="5228350" cy="5228350"/>
          </a:xfrm>
        </p:grpSpPr>
        <p:sp>
          <p:nvSpPr>
            <p:cNvPr id="3578" name="Google Shape;3578;p88"/>
            <p:cNvSpPr/>
            <p:nvPr/>
          </p:nvSpPr>
          <p:spPr>
            <a:xfrm>
              <a:off x="1190625" y="2381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47694" y="8161"/>
                  </a:moveTo>
                  <a:lnTo>
                    <a:pt x="47694" y="13014"/>
                  </a:lnTo>
                  <a:lnTo>
                    <a:pt x="38430" y="13014"/>
                  </a:lnTo>
                  <a:lnTo>
                    <a:pt x="38430" y="8161"/>
                  </a:lnTo>
                  <a:close/>
                  <a:moveTo>
                    <a:pt x="109211" y="8161"/>
                  </a:moveTo>
                  <a:lnTo>
                    <a:pt x="109211" y="13014"/>
                  </a:lnTo>
                  <a:lnTo>
                    <a:pt x="99922" y="13014"/>
                  </a:lnTo>
                  <a:lnTo>
                    <a:pt x="99922" y="8161"/>
                  </a:lnTo>
                  <a:close/>
                  <a:moveTo>
                    <a:pt x="170728" y="8161"/>
                  </a:moveTo>
                  <a:lnTo>
                    <a:pt x="170728" y="13014"/>
                  </a:lnTo>
                  <a:lnTo>
                    <a:pt x="161439" y="13014"/>
                  </a:lnTo>
                  <a:lnTo>
                    <a:pt x="161439" y="8161"/>
                  </a:lnTo>
                  <a:close/>
                  <a:moveTo>
                    <a:pt x="47694" y="21176"/>
                  </a:moveTo>
                  <a:lnTo>
                    <a:pt x="47694" y="34067"/>
                  </a:lnTo>
                  <a:lnTo>
                    <a:pt x="38430" y="34067"/>
                  </a:lnTo>
                  <a:lnTo>
                    <a:pt x="38430" y="21176"/>
                  </a:lnTo>
                  <a:close/>
                  <a:moveTo>
                    <a:pt x="109211" y="21176"/>
                  </a:moveTo>
                  <a:lnTo>
                    <a:pt x="109211" y="34067"/>
                  </a:lnTo>
                  <a:lnTo>
                    <a:pt x="99922" y="34067"/>
                  </a:lnTo>
                  <a:lnTo>
                    <a:pt x="99922" y="21176"/>
                  </a:lnTo>
                  <a:close/>
                  <a:moveTo>
                    <a:pt x="170728" y="21176"/>
                  </a:moveTo>
                  <a:lnTo>
                    <a:pt x="170728" y="34067"/>
                  </a:lnTo>
                  <a:lnTo>
                    <a:pt x="161439" y="34067"/>
                  </a:lnTo>
                  <a:lnTo>
                    <a:pt x="161439" y="21176"/>
                  </a:lnTo>
                  <a:close/>
                  <a:moveTo>
                    <a:pt x="48601" y="42229"/>
                  </a:moveTo>
                  <a:cubicBezTo>
                    <a:pt x="49581" y="44876"/>
                    <a:pt x="51321" y="47204"/>
                    <a:pt x="53650" y="48870"/>
                  </a:cubicBezTo>
                  <a:cubicBezTo>
                    <a:pt x="62791" y="55439"/>
                    <a:pt x="68576" y="65684"/>
                    <a:pt x="69580" y="76786"/>
                  </a:cubicBezTo>
                  <a:lnTo>
                    <a:pt x="16543" y="76786"/>
                  </a:lnTo>
                  <a:cubicBezTo>
                    <a:pt x="17548" y="65684"/>
                    <a:pt x="23332" y="55439"/>
                    <a:pt x="32474" y="48870"/>
                  </a:cubicBezTo>
                  <a:cubicBezTo>
                    <a:pt x="34802" y="47204"/>
                    <a:pt x="36543" y="44876"/>
                    <a:pt x="37523" y="42229"/>
                  </a:cubicBezTo>
                  <a:close/>
                  <a:moveTo>
                    <a:pt x="110093" y="42229"/>
                  </a:moveTo>
                  <a:cubicBezTo>
                    <a:pt x="111074" y="44876"/>
                    <a:pt x="112838" y="47204"/>
                    <a:pt x="115167" y="48870"/>
                  </a:cubicBezTo>
                  <a:cubicBezTo>
                    <a:pt x="124308" y="55439"/>
                    <a:pt x="130093" y="65684"/>
                    <a:pt x="131097" y="76786"/>
                  </a:cubicBezTo>
                  <a:lnTo>
                    <a:pt x="78060" y="76786"/>
                  </a:lnTo>
                  <a:cubicBezTo>
                    <a:pt x="79041" y="65684"/>
                    <a:pt x="84849" y="55439"/>
                    <a:pt x="93967" y="48870"/>
                  </a:cubicBezTo>
                  <a:cubicBezTo>
                    <a:pt x="96319" y="47204"/>
                    <a:pt x="98060" y="44876"/>
                    <a:pt x="99040" y="42229"/>
                  </a:cubicBezTo>
                  <a:close/>
                  <a:moveTo>
                    <a:pt x="171610" y="42229"/>
                  </a:moveTo>
                  <a:cubicBezTo>
                    <a:pt x="172591" y="44876"/>
                    <a:pt x="174331" y="47204"/>
                    <a:pt x="176684" y="48870"/>
                  </a:cubicBezTo>
                  <a:cubicBezTo>
                    <a:pt x="185826" y="55439"/>
                    <a:pt x="191610" y="65684"/>
                    <a:pt x="192590" y="76786"/>
                  </a:cubicBezTo>
                  <a:lnTo>
                    <a:pt x="139577" y="76786"/>
                  </a:lnTo>
                  <a:cubicBezTo>
                    <a:pt x="140558" y="65684"/>
                    <a:pt x="146342" y="55439"/>
                    <a:pt x="155484" y="48870"/>
                  </a:cubicBezTo>
                  <a:cubicBezTo>
                    <a:pt x="157836" y="47204"/>
                    <a:pt x="159577" y="44876"/>
                    <a:pt x="160557" y="42229"/>
                  </a:cubicBezTo>
                  <a:close/>
                  <a:moveTo>
                    <a:pt x="69727" y="84972"/>
                  </a:moveTo>
                  <a:lnTo>
                    <a:pt x="69727" y="109481"/>
                  </a:lnTo>
                  <a:lnTo>
                    <a:pt x="16396" y="109481"/>
                  </a:lnTo>
                  <a:lnTo>
                    <a:pt x="16396" y="84972"/>
                  </a:lnTo>
                  <a:close/>
                  <a:moveTo>
                    <a:pt x="131244" y="84972"/>
                  </a:moveTo>
                  <a:lnTo>
                    <a:pt x="131244" y="109481"/>
                  </a:lnTo>
                  <a:lnTo>
                    <a:pt x="77913" y="109481"/>
                  </a:lnTo>
                  <a:lnTo>
                    <a:pt x="77913" y="84972"/>
                  </a:lnTo>
                  <a:close/>
                  <a:moveTo>
                    <a:pt x="192761" y="84972"/>
                  </a:moveTo>
                  <a:lnTo>
                    <a:pt x="192761" y="109481"/>
                  </a:lnTo>
                  <a:lnTo>
                    <a:pt x="139406" y="109481"/>
                  </a:lnTo>
                  <a:lnTo>
                    <a:pt x="139406" y="84972"/>
                  </a:lnTo>
                  <a:close/>
                  <a:moveTo>
                    <a:pt x="196879" y="117642"/>
                  </a:moveTo>
                  <a:cubicBezTo>
                    <a:pt x="199134" y="117642"/>
                    <a:pt x="200972" y="119480"/>
                    <a:pt x="200972" y="121735"/>
                  </a:cubicBezTo>
                  <a:lnTo>
                    <a:pt x="200972" y="151146"/>
                  </a:lnTo>
                  <a:cubicBezTo>
                    <a:pt x="200972" y="153400"/>
                    <a:pt x="199134" y="155214"/>
                    <a:pt x="196879" y="155214"/>
                  </a:cubicBezTo>
                  <a:lnTo>
                    <a:pt x="121318" y="155214"/>
                  </a:lnTo>
                  <a:cubicBezTo>
                    <a:pt x="119064" y="155214"/>
                    <a:pt x="117225" y="157052"/>
                    <a:pt x="117225" y="159307"/>
                  </a:cubicBezTo>
                  <a:cubicBezTo>
                    <a:pt x="117225" y="161562"/>
                    <a:pt x="119064" y="163400"/>
                    <a:pt x="121318" y="163400"/>
                  </a:cubicBezTo>
                  <a:lnTo>
                    <a:pt x="196879" y="163400"/>
                  </a:lnTo>
                  <a:cubicBezTo>
                    <a:pt x="199134" y="163400"/>
                    <a:pt x="200972" y="165214"/>
                    <a:pt x="200972" y="167468"/>
                  </a:cubicBezTo>
                  <a:lnTo>
                    <a:pt x="200972" y="196879"/>
                  </a:lnTo>
                  <a:cubicBezTo>
                    <a:pt x="200972" y="199134"/>
                    <a:pt x="199134" y="200972"/>
                    <a:pt x="196879" y="200972"/>
                  </a:cubicBezTo>
                  <a:lnTo>
                    <a:pt x="12254" y="200972"/>
                  </a:lnTo>
                  <a:cubicBezTo>
                    <a:pt x="10000" y="200972"/>
                    <a:pt x="8161" y="199134"/>
                    <a:pt x="8161" y="196879"/>
                  </a:cubicBezTo>
                  <a:lnTo>
                    <a:pt x="8161" y="167468"/>
                  </a:lnTo>
                  <a:cubicBezTo>
                    <a:pt x="8161" y="165214"/>
                    <a:pt x="10000" y="163400"/>
                    <a:pt x="12254" y="163400"/>
                  </a:cubicBezTo>
                  <a:lnTo>
                    <a:pt x="87815" y="163400"/>
                  </a:lnTo>
                  <a:cubicBezTo>
                    <a:pt x="90070" y="163400"/>
                    <a:pt x="91908" y="161562"/>
                    <a:pt x="91908" y="159307"/>
                  </a:cubicBezTo>
                  <a:cubicBezTo>
                    <a:pt x="91908" y="157052"/>
                    <a:pt x="90070" y="155214"/>
                    <a:pt x="87815" y="155214"/>
                  </a:cubicBezTo>
                  <a:lnTo>
                    <a:pt x="12254" y="155214"/>
                  </a:lnTo>
                  <a:cubicBezTo>
                    <a:pt x="10000" y="155214"/>
                    <a:pt x="8161" y="153400"/>
                    <a:pt x="8161" y="151146"/>
                  </a:cubicBezTo>
                  <a:lnTo>
                    <a:pt x="8161" y="121735"/>
                  </a:lnTo>
                  <a:cubicBezTo>
                    <a:pt x="8161" y="119480"/>
                    <a:pt x="10000" y="117642"/>
                    <a:pt x="12254" y="117642"/>
                  </a:cubicBezTo>
                  <a:close/>
                  <a:moveTo>
                    <a:pt x="34337" y="0"/>
                  </a:moveTo>
                  <a:cubicBezTo>
                    <a:pt x="32082" y="0"/>
                    <a:pt x="30244" y="1838"/>
                    <a:pt x="30244" y="4093"/>
                  </a:cubicBezTo>
                  <a:lnTo>
                    <a:pt x="30244" y="37278"/>
                  </a:lnTo>
                  <a:cubicBezTo>
                    <a:pt x="30244" y="39239"/>
                    <a:pt x="29312" y="41101"/>
                    <a:pt x="27695" y="42253"/>
                  </a:cubicBezTo>
                  <a:cubicBezTo>
                    <a:pt x="15514" y="51003"/>
                    <a:pt x="8210" y="65193"/>
                    <a:pt x="8210" y="80217"/>
                  </a:cubicBezTo>
                  <a:lnTo>
                    <a:pt x="8210" y="110167"/>
                  </a:lnTo>
                  <a:cubicBezTo>
                    <a:pt x="3431" y="111834"/>
                    <a:pt x="0" y="116392"/>
                    <a:pt x="0" y="121735"/>
                  </a:cubicBezTo>
                  <a:lnTo>
                    <a:pt x="0" y="151146"/>
                  </a:lnTo>
                  <a:cubicBezTo>
                    <a:pt x="0" y="154283"/>
                    <a:pt x="1176" y="157126"/>
                    <a:pt x="3137" y="159307"/>
                  </a:cubicBezTo>
                  <a:cubicBezTo>
                    <a:pt x="1176" y="161488"/>
                    <a:pt x="0" y="164331"/>
                    <a:pt x="0" y="167468"/>
                  </a:cubicBezTo>
                  <a:lnTo>
                    <a:pt x="0" y="196879"/>
                  </a:lnTo>
                  <a:cubicBezTo>
                    <a:pt x="0" y="203643"/>
                    <a:pt x="5490" y="209133"/>
                    <a:pt x="12254" y="209133"/>
                  </a:cubicBezTo>
                  <a:lnTo>
                    <a:pt x="196879" y="209133"/>
                  </a:lnTo>
                  <a:cubicBezTo>
                    <a:pt x="203643" y="209133"/>
                    <a:pt x="209133" y="203643"/>
                    <a:pt x="209133" y="196879"/>
                  </a:cubicBezTo>
                  <a:lnTo>
                    <a:pt x="209133" y="167468"/>
                  </a:lnTo>
                  <a:cubicBezTo>
                    <a:pt x="209133" y="164331"/>
                    <a:pt x="207957" y="161488"/>
                    <a:pt x="206021" y="159307"/>
                  </a:cubicBezTo>
                  <a:cubicBezTo>
                    <a:pt x="207957" y="157126"/>
                    <a:pt x="209133" y="154283"/>
                    <a:pt x="209133" y="151146"/>
                  </a:cubicBezTo>
                  <a:lnTo>
                    <a:pt x="209133" y="121735"/>
                  </a:lnTo>
                  <a:cubicBezTo>
                    <a:pt x="209133" y="116392"/>
                    <a:pt x="205702" y="111834"/>
                    <a:pt x="200923" y="110167"/>
                  </a:cubicBezTo>
                  <a:lnTo>
                    <a:pt x="200923" y="81467"/>
                  </a:lnTo>
                  <a:cubicBezTo>
                    <a:pt x="200947" y="81271"/>
                    <a:pt x="200972" y="81075"/>
                    <a:pt x="200972" y="80879"/>
                  </a:cubicBezTo>
                  <a:cubicBezTo>
                    <a:pt x="200972" y="80683"/>
                    <a:pt x="200947" y="80487"/>
                    <a:pt x="200923" y="80291"/>
                  </a:cubicBezTo>
                  <a:lnTo>
                    <a:pt x="200923" y="80217"/>
                  </a:lnTo>
                  <a:cubicBezTo>
                    <a:pt x="200923" y="65193"/>
                    <a:pt x="193644" y="51003"/>
                    <a:pt x="181438" y="42253"/>
                  </a:cubicBezTo>
                  <a:cubicBezTo>
                    <a:pt x="179845" y="41101"/>
                    <a:pt x="178890" y="39239"/>
                    <a:pt x="178890" y="37278"/>
                  </a:cubicBezTo>
                  <a:lnTo>
                    <a:pt x="178890" y="4093"/>
                  </a:lnTo>
                  <a:cubicBezTo>
                    <a:pt x="178890" y="1838"/>
                    <a:pt x="177076" y="0"/>
                    <a:pt x="174797" y="0"/>
                  </a:cubicBezTo>
                  <a:lnTo>
                    <a:pt x="157371" y="0"/>
                  </a:lnTo>
                  <a:cubicBezTo>
                    <a:pt x="155092" y="0"/>
                    <a:pt x="153278" y="1838"/>
                    <a:pt x="153278" y="4093"/>
                  </a:cubicBezTo>
                  <a:lnTo>
                    <a:pt x="153278" y="37278"/>
                  </a:lnTo>
                  <a:cubicBezTo>
                    <a:pt x="153278" y="39239"/>
                    <a:pt x="152322" y="41101"/>
                    <a:pt x="150729" y="42253"/>
                  </a:cubicBezTo>
                  <a:cubicBezTo>
                    <a:pt x="143940" y="47130"/>
                    <a:pt x="138671" y="53674"/>
                    <a:pt x="135337" y="61149"/>
                  </a:cubicBezTo>
                  <a:cubicBezTo>
                    <a:pt x="132004" y="53674"/>
                    <a:pt x="126735" y="47130"/>
                    <a:pt x="119921" y="42253"/>
                  </a:cubicBezTo>
                  <a:cubicBezTo>
                    <a:pt x="118328" y="41101"/>
                    <a:pt x="117373" y="39239"/>
                    <a:pt x="117373" y="37278"/>
                  </a:cubicBezTo>
                  <a:lnTo>
                    <a:pt x="117373" y="4093"/>
                  </a:lnTo>
                  <a:cubicBezTo>
                    <a:pt x="117373" y="1838"/>
                    <a:pt x="115559" y="0"/>
                    <a:pt x="113304" y="0"/>
                  </a:cubicBezTo>
                  <a:lnTo>
                    <a:pt x="95854" y="0"/>
                  </a:lnTo>
                  <a:cubicBezTo>
                    <a:pt x="93599" y="0"/>
                    <a:pt x="91761" y="1838"/>
                    <a:pt x="91761" y="4093"/>
                  </a:cubicBezTo>
                  <a:lnTo>
                    <a:pt x="91761" y="37278"/>
                  </a:lnTo>
                  <a:cubicBezTo>
                    <a:pt x="91761" y="39239"/>
                    <a:pt x="90805" y="41101"/>
                    <a:pt x="89212" y="42253"/>
                  </a:cubicBezTo>
                  <a:cubicBezTo>
                    <a:pt x="82423" y="47130"/>
                    <a:pt x="77154" y="53674"/>
                    <a:pt x="73820" y="61149"/>
                  </a:cubicBezTo>
                  <a:cubicBezTo>
                    <a:pt x="70487" y="53674"/>
                    <a:pt x="65218" y="47130"/>
                    <a:pt x="58429" y="42253"/>
                  </a:cubicBezTo>
                  <a:cubicBezTo>
                    <a:pt x="56836" y="41101"/>
                    <a:pt x="55880" y="39239"/>
                    <a:pt x="55880" y="37278"/>
                  </a:cubicBezTo>
                  <a:lnTo>
                    <a:pt x="55880" y="4093"/>
                  </a:lnTo>
                  <a:cubicBezTo>
                    <a:pt x="55880" y="1838"/>
                    <a:pt x="54042" y="0"/>
                    <a:pt x="5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8"/>
            <p:cNvSpPr/>
            <p:nvPr/>
          </p:nvSpPr>
          <p:spPr>
            <a:xfrm>
              <a:off x="5418375" y="3546800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93" y="0"/>
                  </a:moveTo>
                  <a:cubicBezTo>
                    <a:pt x="3015" y="0"/>
                    <a:pt x="1961" y="442"/>
                    <a:pt x="1201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6"/>
                    <a:pt x="1201" y="6985"/>
                  </a:cubicBezTo>
                  <a:cubicBezTo>
                    <a:pt x="1961" y="7721"/>
                    <a:pt x="3015" y="8162"/>
                    <a:pt x="4093" y="8162"/>
                  </a:cubicBezTo>
                  <a:cubicBezTo>
                    <a:pt x="5147" y="8162"/>
                    <a:pt x="6226" y="7721"/>
                    <a:pt x="6986" y="6985"/>
                  </a:cubicBezTo>
                  <a:cubicBezTo>
                    <a:pt x="7721" y="6226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86" y="1201"/>
                  </a:cubicBezTo>
                  <a:cubicBezTo>
                    <a:pt x="6226" y="442"/>
                    <a:pt x="5147" y="0"/>
                    <a:pt x="4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8"/>
            <p:cNvSpPr/>
            <p:nvPr/>
          </p:nvSpPr>
          <p:spPr>
            <a:xfrm>
              <a:off x="1943025" y="3546800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6"/>
                    <a:pt x="1202" y="6985"/>
                  </a:cubicBezTo>
                  <a:cubicBezTo>
                    <a:pt x="1961" y="7721"/>
                    <a:pt x="3015" y="8162"/>
                    <a:pt x="4094" y="8162"/>
                  </a:cubicBezTo>
                  <a:cubicBezTo>
                    <a:pt x="5148" y="8162"/>
                    <a:pt x="6201" y="7721"/>
                    <a:pt x="6961" y="6985"/>
                  </a:cubicBezTo>
                  <a:cubicBezTo>
                    <a:pt x="7721" y="6226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61" y="1201"/>
                  </a:cubicBezTo>
                  <a:cubicBezTo>
                    <a:pt x="6201" y="442"/>
                    <a:pt x="5148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8"/>
            <p:cNvSpPr/>
            <p:nvPr/>
          </p:nvSpPr>
          <p:spPr>
            <a:xfrm>
              <a:off x="5418375" y="471097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93" y="0"/>
                  </a:moveTo>
                  <a:cubicBezTo>
                    <a:pt x="3015" y="0"/>
                    <a:pt x="1961" y="441"/>
                    <a:pt x="1201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5"/>
                    <a:pt x="1201" y="6985"/>
                  </a:cubicBezTo>
                  <a:cubicBezTo>
                    <a:pt x="1961" y="7720"/>
                    <a:pt x="3015" y="8161"/>
                    <a:pt x="4093" y="8161"/>
                  </a:cubicBezTo>
                  <a:cubicBezTo>
                    <a:pt x="5147" y="8161"/>
                    <a:pt x="6226" y="7720"/>
                    <a:pt x="6986" y="6985"/>
                  </a:cubicBezTo>
                  <a:cubicBezTo>
                    <a:pt x="7721" y="6225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86" y="1201"/>
                  </a:cubicBezTo>
                  <a:cubicBezTo>
                    <a:pt x="6226" y="441"/>
                    <a:pt x="5147" y="0"/>
                    <a:pt x="4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8"/>
            <p:cNvSpPr/>
            <p:nvPr/>
          </p:nvSpPr>
          <p:spPr>
            <a:xfrm>
              <a:off x="1943025" y="4710975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25"/>
                    <a:pt x="1202" y="6985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48" y="8161"/>
                    <a:pt x="6201" y="7720"/>
                    <a:pt x="6961" y="6985"/>
                  </a:cubicBezTo>
                  <a:cubicBezTo>
                    <a:pt x="7721" y="6225"/>
                    <a:pt x="8162" y="5147"/>
                    <a:pt x="8162" y="4093"/>
                  </a:cubicBezTo>
                  <a:cubicBezTo>
                    <a:pt x="8162" y="3015"/>
                    <a:pt x="7721" y="1961"/>
                    <a:pt x="6961" y="1201"/>
                  </a:cubicBezTo>
                  <a:cubicBezTo>
                    <a:pt x="6201" y="441"/>
                    <a:pt x="5148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8"/>
            <p:cNvSpPr/>
            <p:nvPr/>
          </p:nvSpPr>
          <p:spPr>
            <a:xfrm>
              <a:off x="3703975" y="4118475"/>
              <a:ext cx="204075" cy="204650"/>
            </a:xfrm>
            <a:custGeom>
              <a:avLst/>
              <a:gdLst/>
              <a:ahLst/>
              <a:cxnLst/>
              <a:rect l="l" t="t" r="r" b="b"/>
              <a:pathLst>
                <a:path w="8163" h="8186" extrusionOk="0">
                  <a:moveTo>
                    <a:pt x="4094" y="0"/>
                  </a:moveTo>
                  <a:cubicBezTo>
                    <a:pt x="3016" y="0"/>
                    <a:pt x="1962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1"/>
                    <a:pt x="442" y="6225"/>
                    <a:pt x="1202" y="6985"/>
                  </a:cubicBezTo>
                  <a:cubicBezTo>
                    <a:pt x="1962" y="7745"/>
                    <a:pt x="3016" y="8186"/>
                    <a:pt x="4094" y="8186"/>
                  </a:cubicBezTo>
                  <a:cubicBezTo>
                    <a:pt x="5172" y="8186"/>
                    <a:pt x="6202" y="7745"/>
                    <a:pt x="6986" y="6985"/>
                  </a:cubicBezTo>
                  <a:cubicBezTo>
                    <a:pt x="7746" y="6225"/>
                    <a:pt x="8162" y="5171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4" name="Google Shape;3584;p88"/>
          <p:cNvGrpSpPr/>
          <p:nvPr/>
        </p:nvGrpSpPr>
        <p:grpSpPr>
          <a:xfrm>
            <a:off x="3536263" y="3736594"/>
            <a:ext cx="420622" cy="284478"/>
            <a:chOff x="1175900" y="1075350"/>
            <a:chExt cx="5257775" cy="3555975"/>
          </a:xfrm>
        </p:grpSpPr>
        <p:sp>
          <p:nvSpPr>
            <p:cNvPr id="3585" name="Google Shape;3585;p88"/>
            <p:cNvSpPr/>
            <p:nvPr/>
          </p:nvSpPr>
          <p:spPr>
            <a:xfrm>
              <a:off x="1175900" y="1075350"/>
              <a:ext cx="5257775" cy="3555975"/>
            </a:xfrm>
            <a:custGeom>
              <a:avLst/>
              <a:gdLst/>
              <a:ahLst/>
              <a:cxnLst/>
              <a:rect l="l" t="t" r="r" b="b"/>
              <a:pathLst>
                <a:path w="210311" h="142239" extrusionOk="0">
                  <a:moveTo>
                    <a:pt x="147715" y="9058"/>
                  </a:moveTo>
                  <a:lnTo>
                    <a:pt x="178523" y="34400"/>
                  </a:lnTo>
                  <a:cubicBezTo>
                    <a:pt x="184429" y="39253"/>
                    <a:pt x="188620" y="45944"/>
                    <a:pt x="190458" y="53321"/>
                  </a:cubicBezTo>
                  <a:lnTo>
                    <a:pt x="182616" y="53321"/>
                  </a:lnTo>
                  <a:cubicBezTo>
                    <a:pt x="179846" y="47194"/>
                    <a:pt x="175704" y="41777"/>
                    <a:pt x="170508" y="37488"/>
                  </a:cubicBezTo>
                  <a:lnTo>
                    <a:pt x="162077" y="30552"/>
                  </a:lnTo>
                  <a:cubicBezTo>
                    <a:pt x="161318" y="29932"/>
                    <a:pt x="160400" y="29629"/>
                    <a:pt x="159487" y="29629"/>
                  </a:cubicBezTo>
                  <a:cubicBezTo>
                    <a:pt x="158306" y="29629"/>
                    <a:pt x="157133" y="30135"/>
                    <a:pt x="156318" y="31116"/>
                  </a:cubicBezTo>
                  <a:cubicBezTo>
                    <a:pt x="154896" y="32856"/>
                    <a:pt x="155141" y="35430"/>
                    <a:pt x="156881" y="36876"/>
                  </a:cubicBezTo>
                  <a:lnTo>
                    <a:pt x="165312" y="43812"/>
                  </a:lnTo>
                  <a:cubicBezTo>
                    <a:pt x="168572" y="46483"/>
                    <a:pt x="171293" y="49718"/>
                    <a:pt x="173425" y="53321"/>
                  </a:cubicBezTo>
                  <a:lnTo>
                    <a:pt x="113354" y="53321"/>
                  </a:lnTo>
                  <a:lnTo>
                    <a:pt x="109653" y="31018"/>
                  </a:lnTo>
                  <a:lnTo>
                    <a:pt x="147715" y="9058"/>
                  </a:lnTo>
                  <a:close/>
                  <a:moveTo>
                    <a:pt x="62596" y="9058"/>
                  </a:moveTo>
                  <a:lnTo>
                    <a:pt x="100658" y="31018"/>
                  </a:lnTo>
                  <a:lnTo>
                    <a:pt x="96957" y="53321"/>
                  </a:lnTo>
                  <a:lnTo>
                    <a:pt x="49582" y="53321"/>
                  </a:lnTo>
                  <a:cubicBezTo>
                    <a:pt x="47327" y="53321"/>
                    <a:pt x="45489" y="55135"/>
                    <a:pt x="45489" y="57390"/>
                  </a:cubicBezTo>
                  <a:cubicBezTo>
                    <a:pt x="45489" y="59669"/>
                    <a:pt x="47327" y="61482"/>
                    <a:pt x="49582" y="61482"/>
                  </a:cubicBezTo>
                  <a:lnTo>
                    <a:pt x="95585" y="61482"/>
                  </a:lnTo>
                  <a:lnTo>
                    <a:pt x="94114" y="70379"/>
                  </a:lnTo>
                  <a:cubicBezTo>
                    <a:pt x="92546" y="79889"/>
                    <a:pt x="87080" y="88442"/>
                    <a:pt x="79140" y="93908"/>
                  </a:cubicBezTo>
                  <a:cubicBezTo>
                    <a:pt x="73110" y="98045"/>
                    <a:pt x="66053" y="100175"/>
                    <a:pt x="58940" y="100175"/>
                  </a:cubicBezTo>
                  <a:cubicBezTo>
                    <a:pt x="54634" y="100175"/>
                    <a:pt x="50307" y="99394"/>
                    <a:pt x="46175" y="97804"/>
                  </a:cubicBezTo>
                  <a:cubicBezTo>
                    <a:pt x="41053" y="95819"/>
                    <a:pt x="36298" y="93074"/>
                    <a:pt x="32009" y="89619"/>
                  </a:cubicBezTo>
                  <a:cubicBezTo>
                    <a:pt x="22892" y="82241"/>
                    <a:pt x="17990" y="70845"/>
                    <a:pt x="18897" y="59130"/>
                  </a:cubicBezTo>
                  <a:cubicBezTo>
                    <a:pt x="19657" y="49522"/>
                    <a:pt x="24363" y="40503"/>
                    <a:pt x="31789" y="34400"/>
                  </a:cubicBezTo>
                  <a:lnTo>
                    <a:pt x="62596" y="9058"/>
                  </a:lnTo>
                  <a:close/>
                  <a:moveTo>
                    <a:pt x="191512" y="61482"/>
                  </a:moveTo>
                  <a:cubicBezTo>
                    <a:pt x="191659" y="72364"/>
                    <a:pt x="186807" y="82732"/>
                    <a:pt x="178302" y="89619"/>
                  </a:cubicBezTo>
                  <a:cubicBezTo>
                    <a:pt x="174038" y="93074"/>
                    <a:pt x="169258" y="95819"/>
                    <a:pt x="164136" y="97804"/>
                  </a:cubicBezTo>
                  <a:cubicBezTo>
                    <a:pt x="160004" y="99394"/>
                    <a:pt x="155678" y="100175"/>
                    <a:pt x="151371" y="100175"/>
                  </a:cubicBezTo>
                  <a:cubicBezTo>
                    <a:pt x="144259" y="100175"/>
                    <a:pt x="137202" y="98045"/>
                    <a:pt x="131172" y="93908"/>
                  </a:cubicBezTo>
                  <a:cubicBezTo>
                    <a:pt x="123231" y="88442"/>
                    <a:pt x="117790" y="79889"/>
                    <a:pt x="116197" y="70379"/>
                  </a:cubicBezTo>
                  <a:lnTo>
                    <a:pt x="114726" y="61482"/>
                  </a:lnTo>
                  <a:close/>
                  <a:moveTo>
                    <a:pt x="62191" y="1"/>
                  </a:moveTo>
                  <a:cubicBezTo>
                    <a:pt x="61261" y="1"/>
                    <a:pt x="60334" y="319"/>
                    <a:pt x="59582" y="946"/>
                  </a:cubicBezTo>
                  <a:lnTo>
                    <a:pt x="26593" y="28077"/>
                  </a:lnTo>
                  <a:cubicBezTo>
                    <a:pt x="17451" y="35601"/>
                    <a:pt x="11691" y="46679"/>
                    <a:pt x="10760" y="58492"/>
                  </a:cubicBezTo>
                  <a:cubicBezTo>
                    <a:pt x="9633" y="72879"/>
                    <a:pt x="15662" y="86898"/>
                    <a:pt x="26887" y="95966"/>
                  </a:cubicBezTo>
                  <a:cubicBezTo>
                    <a:pt x="28259" y="97094"/>
                    <a:pt x="29681" y="98123"/>
                    <a:pt x="31127" y="99103"/>
                  </a:cubicBezTo>
                  <a:lnTo>
                    <a:pt x="17574" y="122583"/>
                  </a:lnTo>
                  <a:lnTo>
                    <a:pt x="6716" y="116309"/>
                  </a:lnTo>
                  <a:cubicBezTo>
                    <a:pt x="6069" y="115937"/>
                    <a:pt x="5363" y="115759"/>
                    <a:pt x="4668" y="115759"/>
                  </a:cubicBezTo>
                  <a:cubicBezTo>
                    <a:pt x="3255" y="115759"/>
                    <a:pt x="1884" y="116490"/>
                    <a:pt x="1128" y="117804"/>
                  </a:cubicBezTo>
                  <a:cubicBezTo>
                    <a:pt x="1" y="119740"/>
                    <a:pt x="687" y="122240"/>
                    <a:pt x="2623" y="123367"/>
                  </a:cubicBezTo>
                  <a:lnTo>
                    <a:pt x="17034" y="131700"/>
                  </a:lnTo>
                  <a:lnTo>
                    <a:pt x="34362" y="141700"/>
                  </a:lnTo>
                  <a:cubicBezTo>
                    <a:pt x="34999" y="142067"/>
                    <a:pt x="35710" y="142239"/>
                    <a:pt x="36396" y="142239"/>
                  </a:cubicBezTo>
                  <a:cubicBezTo>
                    <a:pt x="37818" y="142239"/>
                    <a:pt x="39190" y="141504"/>
                    <a:pt x="39950" y="140205"/>
                  </a:cubicBezTo>
                  <a:cubicBezTo>
                    <a:pt x="41077" y="138244"/>
                    <a:pt x="40416" y="135744"/>
                    <a:pt x="38455" y="134617"/>
                  </a:cubicBezTo>
                  <a:lnTo>
                    <a:pt x="24657" y="126651"/>
                  </a:lnTo>
                  <a:lnTo>
                    <a:pt x="38210" y="103221"/>
                  </a:lnTo>
                  <a:cubicBezTo>
                    <a:pt x="39852" y="104030"/>
                    <a:pt x="41519" y="104765"/>
                    <a:pt x="43234" y="105427"/>
                  </a:cubicBezTo>
                  <a:cubicBezTo>
                    <a:pt x="48332" y="107387"/>
                    <a:pt x="53650" y="108343"/>
                    <a:pt x="58969" y="108343"/>
                  </a:cubicBezTo>
                  <a:cubicBezTo>
                    <a:pt x="67694" y="108343"/>
                    <a:pt x="76370" y="105721"/>
                    <a:pt x="83772" y="100648"/>
                  </a:cubicBezTo>
                  <a:cubicBezTo>
                    <a:pt x="93526" y="93932"/>
                    <a:pt x="100242" y="83393"/>
                    <a:pt x="102178" y="71727"/>
                  </a:cubicBezTo>
                  <a:lnTo>
                    <a:pt x="105168" y="53811"/>
                  </a:lnTo>
                  <a:lnTo>
                    <a:pt x="108133" y="71727"/>
                  </a:lnTo>
                  <a:cubicBezTo>
                    <a:pt x="110094" y="83393"/>
                    <a:pt x="116785" y="93932"/>
                    <a:pt x="126540" y="100648"/>
                  </a:cubicBezTo>
                  <a:cubicBezTo>
                    <a:pt x="133966" y="105721"/>
                    <a:pt x="142617" y="108343"/>
                    <a:pt x="151367" y="108343"/>
                  </a:cubicBezTo>
                  <a:cubicBezTo>
                    <a:pt x="156661" y="108343"/>
                    <a:pt x="161979" y="107387"/>
                    <a:pt x="167077" y="105427"/>
                  </a:cubicBezTo>
                  <a:cubicBezTo>
                    <a:pt x="168793" y="104765"/>
                    <a:pt x="170484" y="104030"/>
                    <a:pt x="172126" y="103221"/>
                  </a:cubicBezTo>
                  <a:lnTo>
                    <a:pt x="185655" y="126651"/>
                  </a:lnTo>
                  <a:lnTo>
                    <a:pt x="171881" y="134617"/>
                  </a:lnTo>
                  <a:cubicBezTo>
                    <a:pt x="169920" y="135744"/>
                    <a:pt x="169258" y="138244"/>
                    <a:pt x="170386" y="140205"/>
                  </a:cubicBezTo>
                  <a:cubicBezTo>
                    <a:pt x="171121" y="141504"/>
                    <a:pt x="172494" y="142239"/>
                    <a:pt x="173915" y="142239"/>
                  </a:cubicBezTo>
                  <a:cubicBezTo>
                    <a:pt x="174601" y="142239"/>
                    <a:pt x="175312" y="142067"/>
                    <a:pt x="175949" y="141700"/>
                  </a:cubicBezTo>
                  <a:lnTo>
                    <a:pt x="193277" y="131700"/>
                  </a:lnTo>
                  <a:lnTo>
                    <a:pt x="207688" y="123367"/>
                  </a:lnTo>
                  <a:cubicBezTo>
                    <a:pt x="209649" y="122240"/>
                    <a:pt x="210311" y="119740"/>
                    <a:pt x="209183" y="117804"/>
                  </a:cubicBezTo>
                  <a:cubicBezTo>
                    <a:pt x="208428" y="116490"/>
                    <a:pt x="207056" y="115759"/>
                    <a:pt x="205644" y="115759"/>
                  </a:cubicBezTo>
                  <a:cubicBezTo>
                    <a:pt x="204948" y="115759"/>
                    <a:pt x="204242" y="115937"/>
                    <a:pt x="203595" y="116309"/>
                  </a:cubicBezTo>
                  <a:lnTo>
                    <a:pt x="192738" y="122583"/>
                  </a:lnTo>
                  <a:lnTo>
                    <a:pt x="179184" y="99103"/>
                  </a:lnTo>
                  <a:cubicBezTo>
                    <a:pt x="180655" y="98123"/>
                    <a:pt x="182076" y="97094"/>
                    <a:pt x="183449" y="95966"/>
                  </a:cubicBezTo>
                  <a:cubicBezTo>
                    <a:pt x="194674" y="86898"/>
                    <a:pt x="200703" y="72879"/>
                    <a:pt x="199576" y="58492"/>
                  </a:cubicBezTo>
                  <a:cubicBezTo>
                    <a:pt x="198644" y="46679"/>
                    <a:pt x="192860" y="35601"/>
                    <a:pt x="183719" y="28077"/>
                  </a:cubicBezTo>
                  <a:lnTo>
                    <a:pt x="150730" y="946"/>
                  </a:lnTo>
                  <a:cubicBezTo>
                    <a:pt x="149977" y="319"/>
                    <a:pt x="149058" y="1"/>
                    <a:pt x="148135" y="1"/>
                  </a:cubicBezTo>
                  <a:cubicBezTo>
                    <a:pt x="147435" y="1"/>
                    <a:pt x="146732" y="184"/>
                    <a:pt x="146098" y="554"/>
                  </a:cubicBezTo>
                  <a:lnTo>
                    <a:pt x="105168" y="24180"/>
                  </a:lnTo>
                  <a:lnTo>
                    <a:pt x="64238" y="554"/>
                  </a:lnTo>
                  <a:cubicBezTo>
                    <a:pt x="63604" y="184"/>
                    <a:pt x="62897" y="1"/>
                    <a:pt x="62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8"/>
            <p:cNvSpPr/>
            <p:nvPr/>
          </p:nvSpPr>
          <p:spPr>
            <a:xfrm>
              <a:off x="1873175" y="2408375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72" y="8161"/>
                    <a:pt x="6226" y="7720"/>
                    <a:pt x="6986" y="6961"/>
                  </a:cubicBezTo>
                  <a:cubicBezTo>
                    <a:pt x="7746" y="6201"/>
                    <a:pt x="8162" y="5147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8"/>
            <p:cNvSpPr/>
            <p:nvPr/>
          </p:nvSpPr>
          <p:spPr>
            <a:xfrm>
              <a:off x="4771950" y="159345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2"/>
                    <a:pt x="442" y="6226"/>
                    <a:pt x="1202" y="6985"/>
                  </a:cubicBezTo>
                  <a:cubicBezTo>
                    <a:pt x="1961" y="7745"/>
                    <a:pt x="3015" y="8162"/>
                    <a:pt x="4094" y="8162"/>
                  </a:cubicBezTo>
                  <a:cubicBezTo>
                    <a:pt x="5172" y="8162"/>
                    <a:pt x="6226" y="7745"/>
                    <a:pt x="6986" y="6985"/>
                  </a:cubicBezTo>
                  <a:cubicBezTo>
                    <a:pt x="7746" y="6226"/>
                    <a:pt x="8187" y="5172"/>
                    <a:pt x="8187" y="4093"/>
                  </a:cubicBezTo>
                  <a:cubicBezTo>
                    <a:pt x="8187" y="3015"/>
                    <a:pt x="7746" y="1961"/>
                    <a:pt x="6986" y="1201"/>
                  </a:cubicBezTo>
                  <a:cubicBezTo>
                    <a:pt x="6226" y="442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8" name="Google Shape;3588;p88"/>
          <p:cNvGrpSpPr/>
          <p:nvPr/>
        </p:nvGrpSpPr>
        <p:grpSpPr>
          <a:xfrm>
            <a:off x="731363" y="3650572"/>
            <a:ext cx="421504" cy="417920"/>
            <a:chOff x="1170400" y="248375"/>
            <a:chExt cx="5268800" cy="5217475"/>
          </a:xfrm>
        </p:grpSpPr>
        <p:sp>
          <p:nvSpPr>
            <p:cNvPr id="3589" name="Google Shape;3589;p88"/>
            <p:cNvSpPr/>
            <p:nvPr/>
          </p:nvSpPr>
          <p:spPr>
            <a:xfrm>
              <a:off x="1170400" y="248375"/>
              <a:ext cx="5268800" cy="5217475"/>
            </a:xfrm>
            <a:custGeom>
              <a:avLst/>
              <a:gdLst/>
              <a:ahLst/>
              <a:cxnLst/>
              <a:rect l="l" t="t" r="r" b="b"/>
              <a:pathLst>
                <a:path w="210752" h="208699" extrusionOk="0">
                  <a:moveTo>
                    <a:pt x="158719" y="45495"/>
                  </a:moveTo>
                  <a:lnTo>
                    <a:pt x="163621" y="50421"/>
                  </a:lnTo>
                  <a:lnTo>
                    <a:pt x="157788" y="56254"/>
                  </a:lnTo>
                  <a:lnTo>
                    <a:pt x="152861" y="51353"/>
                  </a:lnTo>
                  <a:lnTo>
                    <a:pt x="158719" y="45495"/>
                  </a:lnTo>
                  <a:close/>
                  <a:moveTo>
                    <a:pt x="153033" y="8144"/>
                  </a:moveTo>
                  <a:cubicBezTo>
                    <a:pt x="155263" y="8144"/>
                    <a:pt x="157371" y="9001"/>
                    <a:pt x="158940" y="10594"/>
                  </a:cubicBezTo>
                  <a:lnTo>
                    <a:pt x="198546" y="50201"/>
                  </a:lnTo>
                  <a:cubicBezTo>
                    <a:pt x="201805" y="53436"/>
                    <a:pt x="201805" y="58730"/>
                    <a:pt x="198546" y="61989"/>
                  </a:cubicBezTo>
                  <a:cubicBezTo>
                    <a:pt x="196916" y="63619"/>
                    <a:pt x="194778" y="64434"/>
                    <a:pt x="192639" y="64434"/>
                  </a:cubicBezTo>
                  <a:cubicBezTo>
                    <a:pt x="190501" y="64434"/>
                    <a:pt x="188362" y="63619"/>
                    <a:pt x="186733" y="61989"/>
                  </a:cubicBezTo>
                  <a:lnTo>
                    <a:pt x="147126" y="22383"/>
                  </a:lnTo>
                  <a:cubicBezTo>
                    <a:pt x="145558" y="20815"/>
                    <a:pt x="144700" y="18731"/>
                    <a:pt x="144700" y="16501"/>
                  </a:cubicBezTo>
                  <a:cubicBezTo>
                    <a:pt x="144700" y="14271"/>
                    <a:pt x="145558" y="12163"/>
                    <a:pt x="147126" y="10594"/>
                  </a:cubicBezTo>
                  <a:cubicBezTo>
                    <a:pt x="148719" y="9001"/>
                    <a:pt x="150803" y="8144"/>
                    <a:pt x="153033" y="8144"/>
                  </a:cubicBezTo>
                  <a:close/>
                  <a:moveTo>
                    <a:pt x="119554" y="79415"/>
                  </a:moveTo>
                  <a:lnTo>
                    <a:pt x="129676" y="89562"/>
                  </a:lnTo>
                  <a:lnTo>
                    <a:pt x="123598" y="95640"/>
                  </a:lnTo>
                  <a:lnTo>
                    <a:pt x="113451" y="85518"/>
                  </a:lnTo>
                  <a:lnTo>
                    <a:pt x="119554" y="79415"/>
                  </a:lnTo>
                  <a:close/>
                  <a:moveTo>
                    <a:pt x="107692" y="91277"/>
                  </a:moveTo>
                  <a:lnTo>
                    <a:pt x="117814" y="101399"/>
                  </a:lnTo>
                  <a:lnTo>
                    <a:pt x="104432" y="114806"/>
                  </a:lnTo>
                  <a:lnTo>
                    <a:pt x="94285" y="104684"/>
                  </a:lnTo>
                  <a:lnTo>
                    <a:pt x="107692" y="91277"/>
                  </a:lnTo>
                  <a:close/>
                  <a:moveTo>
                    <a:pt x="87962" y="109879"/>
                  </a:moveTo>
                  <a:lnTo>
                    <a:pt x="99236" y="121154"/>
                  </a:lnTo>
                  <a:cubicBezTo>
                    <a:pt x="97545" y="124413"/>
                    <a:pt x="96908" y="128163"/>
                    <a:pt x="97521" y="131864"/>
                  </a:cubicBezTo>
                  <a:cubicBezTo>
                    <a:pt x="100168" y="147991"/>
                    <a:pt x="94849" y="164510"/>
                    <a:pt x="83281" y="176053"/>
                  </a:cubicBezTo>
                  <a:lnTo>
                    <a:pt x="74605" y="184729"/>
                  </a:lnTo>
                  <a:lnTo>
                    <a:pt x="68845" y="178970"/>
                  </a:lnTo>
                  <a:lnTo>
                    <a:pt x="77521" y="170294"/>
                  </a:lnTo>
                  <a:cubicBezTo>
                    <a:pt x="82766" y="165073"/>
                    <a:pt x="86565" y="158529"/>
                    <a:pt x="88526" y="151348"/>
                  </a:cubicBezTo>
                  <a:cubicBezTo>
                    <a:pt x="89114" y="149192"/>
                    <a:pt x="87840" y="146937"/>
                    <a:pt x="85658" y="146349"/>
                  </a:cubicBezTo>
                  <a:cubicBezTo>
                    <a:pt x="85299" y="146252"/>
                    <a:pt x="84938" y="146205"/>
                    <a:pt x="84583" y="146205"/>
                  </a:cubicBezTo>
                  <a:cubicBezTo>
                    <a:pt x="82786" y="146205"/>
                    <a:pt x="81150" y="147394"/>
                    <a:pt x="80659" y="149216"/>
                  </a:cubicBezTo>
                  <a:cubicBezTo>
                    <a:pt x="79066" y="155000"/>
                    <a:pt x="76002" y="160294"/>
                    <a:pt x="71762" y="164534"/>
                  </a:cubicBezTo>
                  <a:lnTo>
                    <a:pt x="63086" y="173210"/>
                  </a:lnTo>
                  <a:lnTo>
                    <a:pt x="24362" y="134486"/>
                  </a:lnTo>
                  <a:lnTo>
                    <a:pt x="33038" y="125810"/>
                  </a:lnTo>
                  <a:cubicBezTo>
                    <a:pt x="42615" y="116213"/>
                    <a:pt x="55634" y="110917"/>
                    <a:pt x="69001" y="110917"/>
                  </a:cubicBezTo>
                  <a:cubicBezTo>
                    <a:pt x="71746" y="110917"/>
                    <a:pt x="74505" y="111140"/>
                    <a:pt x="77252" y="111595"/>
                  </a:cubicBezTo>
                  <a:cubicBezTo>
                    <a:pt x="78152" y="111739"/>
                    <a:pt x="79058" y="111810"/>
                    <a:pt x="79960" y="111810"/>
                  </a:cubicBezTo>
                  <a:cubicBezTo>
                    <a:pt x="82745" y="111810"/>
                    <a:pt x="85500" y="111138"/>
                    <a:pt x="87962" y="109879"/>
                  </a:cubicBezTo>
                  <a:close/>
                  <a:moveTo>
                    <a:pt x="153042" y="1"/>
                  </a:moveTo>
                  <a:cubicBezTo>
                    <a:pt x="148817" y="1"/>
                    <a:pt x="144590" y="1612"/>
                    <a:pt x="141367" y="4835"/>
                  </a:cubicBezTo>
                  <a:cubicBezTo>
                    <a:pt x="134946" y="11256"/>
                    <a:pt x="134946" y="21721"/>
                    <a:pt x="141367" y="28167"/>
                  </a:cubicBezTo>
                  <a:lnTo>
                    <a:pt x="152959" y="39735"/>
                  </a:lnTo>
                  <a:lnTo>
                    <a:pt x="146759" y="45936"/>
                  </a:lnTo>
                  <a:cubicBezTo>
                    <a:pt x="145313" y="47382"/>
                    <a:pt x="144504" y="49318"/>
                    <a:pt x="144504" y="51353"/>
                  </a:cubicBezTo>
                  <a:cubicBezTo>
                    <a:pt x="144504" y="53338"/>
                    <a:pt x="145264" y="55200"/>
                    <a:pt x="146636" y="56646"/>
                  </a:cubicBezTo>
                  <a:lnTo>
                    <a:pt x="146269" y="57014"/>
                  </a:lnTo>
                  <a:cubicBezTo>
                    <a:pt x="145951" y="57332"/>
                    <a:pt x="145505" y="57507"/>
                    <a:pt x="145061" y="57507"/>
                  </a:cubicBezTo>
                  <a:cubicBezTo>
                    <a:pt x="144923" y="57507"/>
                    <a:pt x="144785" y="57490"/>
                    <a:pt x="144651" y="57455"/>
                  </a:cubicBezTo>
                  <a:lnTo>
                    <a:pt x="140460" y="56377"/>
                  </a:lnTo>
                  <a:cubicBezTo>
                    <a:pt x="139839" y="56223"/>
                    <a:pt x="139213" y="56148"/>
                    <a:pt x="138594" y="56148"/>
                  </a:cubicBezTo>
                  <a:cubicBezTo>
                    <a:pt x="136455" y="56148"/>
                    <a:pt x="134405" y="57046"/>
                    <a:pt x="132960" y="58681"/>
                  </a:cubicBezTo>
                  <a:cubicBezTo>
                    <a:pt x="131073" y="60813"/>
                    <a:pt x="130558" y="63778"/>
                    <a:pt x="131588" y="66401"/>
                  </a:cubicBezTo>
                  <a:lnTo>
                    <a:pt x="133671" y="71793"/>
                  </a:lnTo>
                  <a:lnTo>
                    <a:pt x="130558" y="70960"/>
                  </a:lnTo>
                  <a:cubicBezTo>
                    <a:pt x="129910" y="70789"/>
                    <a:pt x="129256" y="70706"/>
                    <a:pt x="128609" y="70706"/>
                  </a:cubicBezTo>
                  <a:cubicBezTo>
                    <a:pt x="126934" y="70706"/>
                    <a:pt x="125310" y="71264"/>
                    <a:pt x="123966" y="72308"/>
                  </a:cubicBezTo>
                  <a:lnTo>
                    <a:pt x="122422" y="70763"/>
                  </a:lnTo>
                  <a:cubicBezTo>
                    <a:pt x="121637" y="69967"/>
                    <a:pt x="120596" y="69569"/>
                    <a:pt x="119551" y="69569"/>
                  </a:cubicBezTo>
                  <a:cubicBezTo>
                    <a:pt x="118506" y="69569"/>
                    <a:pt x="117459" y="69967"/>
                    <a:pt x="116662" y="70763"/>
                  </a:cubicBezTo>
                  <a:lnTo>
                    <a:pt x="86443" y="101007"/>
                  </a:lnTo>
                  <a:cubicBezTo>
                    <a:pt x="84733" y="102717"/>
                    <a:pt x="82414" y="103649"/>
                    <a:pt x="80035" y="103649"/>
                  </a:cubicBezTo>
                  <a:cubicBezTo>
                    <a:pt x="79549" y="103649"/>
                    <a:pt x="79061" y="103611"/>
                    <a:pt x="78575" y="103532"/>
                  </a:cubicBezTo>
                  <a:cubicBezTo>
                    <a:pt x="75413" y="103014"/>
                    <a:pt x="72238" y="102760"/>
                    <a:pt x="69081" y="102760"/>
                  </a:cubicBezTo>
                  <a:cubicBezTo>
                    <a:pt x="53541" y="102760"/>
                    <a:pt x="38421" y="108908"/>
                    <a:pt x="27278" y="120051"/>
                  </a:cubicBezTo>
                  <a:lnTo>
                    <a:pt x="1593" y="145711"/>
                  </a:lnTo>
                  <a:cubicBezTo>
                    <a:pt x="0" y="147304"/>
                    <a:pt x="0" y="149902"/>
                    <a:pt x="1593" y="151495"/>
                  </a:cubicBezTo>
                  <a:cubicBezTo>
                    <a:pt x="2390" y="152280"/>
                    <a:pt x="3431" y="152672"/>
                    <a:pt x="4473" y="152672"/>
                  </a:cubicBezTo>
                  <a:cubicBezTo>
                    <a:pt x="5515" y="152672"/>
                    <a:pt x="6556" y="152280"/>
                    <a:pt x="7353" y="151495"/>
                  </a:cubicBezTo>
                  <a:lnTo>
                    <a:pt x="18602" y="140246"/>
                  </a:lnTo>
                  <a:lnTo>
                    <a:pt x="68845" y="190513"/>
                  </a:lnTo>
                  <a:lnTo>
                    <a:pt x="57620" y="201738"/>
                  </a:lnTo>
                  <a:cubicBezTo>
                    <a:pt x="56027" y="203331"/>
                    <a:pt x="56027" y="205905"/>
                    <a:pt x="57620" y="207498"/>
                  </a:cubicBezTo>
                  <a:cubicBezTo>
                    <a:pt x="58405" y="208307"/>
                    <a:pt x="59458" y="208699"/>
                    <a:pt x="60512" y="208699"/>
                  </a:cubicBezTo>
                  <a:cubicBezTo>
                    <a:pt x="61542" y="208699"/>
                    <a:pt x="62596" y="208307"/>
                    <a:pt x="63380" y="207498"/>
                  </a:cubicBezTo>
                  <a:lnTo>
                    <a:pt x="89065" y="181837"/>
                  </a:lnTo>
                  <a:cubicBezTo>
                    <a:pt x="102471" y="168431"/>
                    <a:pt x="108623" y="149241"/>
                    <a:pt x="105559" y="130540"/>
                  </a:cubicBezTo>
                  <a:cubicBezTo>
                    <a:pt x="105094" y="127673"/>
                    <a:pt x="106050" y="124732"/>
                    <a:pt x="108108" y="122649"/>
                  </a:cubicBezTo>
                  <a:lnTo>
                    <a:pt x="138328" y="92429"/>
                  </a:lnTo>
                  <a:cubicBezTo>
                    <a:pt x="139087" y="91669"/>
                    <a:pt x="139529" y="90640"/>
                    <a:pt x="139529" y="89562"/>
                  </a:cubicBezTo>
                  <a:cubicBezTo>
                    <a:pt x="139529" y="88459"/>
                    <a:pt x="139087" y="87429"/>
                    <a:pt x="138328" y="86670"/>
                  </a:cubicBezTo>
                  <a:lnTo>
                    <a:pt x="131245" y="79587"/>
                  </a:lnTo>
                  <a:lnTo>
                    <a:pt x="132789" y="80003"/>
                  </a:lnTo>
                  <a:cubicBezTo>
                    <a:pt x="133438" y="80177"/>
                    <a:pt x="134095" y="80262"/>
                    <a:pt x="134745" y="80262"/>
                  </a:cubicBezTo>
                  <a:cubicBezTo>
                    <a:pt x="136846" y="80262"/>
                    <a:pt x="138878" y="79377"/>
                    <a:pt x="140337" y="77748"/>
                  </a:cubicBezTo>
                  <a:cubicBezTo>
                    <a:pt x="142225" y="75616"/>
                    <a:pt x="142764" y="72651"/>
                    <a:pt x="141734" y="70004"/>
                  </a:cubicBezTo>
                  <a:lnTo>
                    <a:pt x="139627" y="64587"/>
                  </a:lnTo>
                  <a:lnTo>
                    <a:pt x="142617" y="65372"/>
                  </a:lnTo>
                  <a:cubicBezTo>
                    <a:pt x="143411" y="65574"/>
                    <a:pt x="144219" y="65673"/>
                    <a:pt x="145022" y="65673"/>
                  </a:cubicBezTo>
                  <a:cubicBezTo>
                    <a:pt x="147614" y="65673"/>
                    <a:pt x="150157" y="64645"/>
                    <a:pt x="152028" y="62774"/>
                  </a:cubicBezTo>
                  <a:lnTo>
                    <a:pt x="152396" y="62406"/>
                  </a:lnTo>
                  <a:cubicBezTo>
                    <a:pt x="153891" y="63877"/>
                    <a:pt x="155827" y="64612"/>
                    <a:pt x="157788" y="64612"/>
                  </a:cubicBezTo>
                  <a:cubicBezTo>
                    <a:pt x="159748" y="64612"/>
                    <a:pt x="161709" y="63877"/>
                    <a:pt x="163204" y="62381"/>
                  </a:cubicBezTo>
                  <a:lnTo>
                    <a:pt x="169405" y="56181"/>
                  </a:lnTo>
                  <a:lnTo>
                    <a:pt x="180973" y="67749"/>
                  </a:lnTo>
                  <a:cubicBezTo>
                    <a:pt x="184184" y="70984"/>
                    <a:pt x="188424" y="72577"/>
                    <a:pt x="192639" y="72577"/>
                  </a:cubicBezTo>
                  <a:cubicBezTo>
                    <a:pt x="196879" y="72577"/>
                    <a:pt x="201095" y="70984"/>
                    <a:pt x="204305" y="67749"/>
                  </a:cubicBezTo>
                  <a:cubicBezTo>
                    <a:pt x="210751" y="61328"/>
                    <a:pt x="210751" y="50862"/>
                    <a:pt x="204305" y="44417"/>
                  </a:cubicBezTo>
                  <a:lnTo>
                    <a:pt x="164699" y="4835"/>
                  </a:lnTo>
                  <a:cubicBezTo>
                    <a:pt x="161489" y="1612"/>
                    <a:pt x="157267" y="1"/>
                    <a:pt x="153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8"/>
            <p:cNvSpPr/>
            <p:nvPr/>
          </p:nvSpPr>
          <p:spPr>
            <a:xfrm>
              <a:off x="3196650" y="3491025"/>
              <a:ext cx="220600" cy="206525"/>
            </a:xfrm>
            <a:custGeom>
              <a:avLst/>
              <a:gdLst/>
              <a:ahLst/>
              <a:cxnLst/>
              <a:rect l="l" t="t" r="r" b="b"/>
              <a:pathLst>
                <a:path w="8824" h="8261" extrusionOk="0">
                  <a:moveTo>
                    <a:pt x="4401" y="1"/>
                  </a:moveTo>
                  <a:cubicBezTo>
                    <a:pt x="4191" y="1"/>
                    <a:pt x="3981" y="17"/>
                    <a:pt x="3775" y="50"/>
                  </a:cubicBezTo>
                  <a:cubicBezTo>
                    <a:pt x="1814" y="344"/>
                    <a:pt x="1" y="2182"/>
                    <a:pt x="368" y="4731"/>
                  </a:cubicBezTo>
                  <a:cubicBezTo>
                    <a:pt x="368" y="4756"/>
                    <a:pt x="368" y="4780"/>
                    <a:pt x="368" y="4805"/>
                  </a:cubicBezTo>
                  <a:cubicBezTo>
                    <a:pt x="760" y="7084"/>
                    <a:pt x="2623" y="8261"/>
                    <a:pt x="4437" y="8261"/>
                  </a:cubicBezTo>
                  <a:cubicBezTo>
                    <a:pt x="4633" y="8261"/>
                    <a:pt x="4853" y="8261"/>
                    <a:pt x="5050" y="8212"/>
                  </a:cubicBezTo>
                  <a:cubicBezTo>
                    <a:pt x="7035" y="7893"/>
                    <a:pt x="8824" y="6055"/>
                    <a:pt x="8432" y="3506"/>
                  </a:cubicBezTo>
                  <a:cubicBezTo>
                    <a:pt x="8080" y="1222"/>
                    <a:pt x="6214" y="1"/>
                    <a:pt x="4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88"/>
          <p:cNvGrpSpPr/>
          <p:nvPr/>
        </p:nvGrpSpPr>
        <p:grpSpPr>
          <a:xfrm>
            <a:off x="576358" y="3515131"/>
            <a:ext cx="731506" cy="717577"/>
            <a:chOff x="2986200" y="3849900"/>
            <a:chExt cx="1502375" cy="1505300"/>
          </a:xfrm>
        </p:grpSpPr>
        <p:sp>
          <p:nvSpPr>
            <p:cNvPr id="3592" name="Google Shape;3592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2" name="Google Shape;4302;p88"/>
          <p:cNvGrpSpPr/>
          <p:nvPr/>
        </p:nvGrpSpPr>
        <p:grpSpPr>
          <a:xfrm>
            <a:off x="576358" y="2088656"/>
            <a:ext cx="731506" cy="717577"/>
            <a:chOff x="2986200" y="3849900"/>
            <a:chExt cx="1502375" cy="1505300"/>
          </a:xfrm>
        </p:grpSpPr>
        <p:sp>
          <p:nvSpPr>
            <p:cNvPr id="4303" name="Google Shape;4303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oogle Shape;3540;p87">
            <a:extLst>
              <a:ext uri="{FF2B5EF4-FFF2-40B4-BE49-F238E27FC236}">
                <a16:creationId xmlns:a16="http://schemas.microsoft.com/office/drawing/2014/main" id="{B0D5CC8E-A33B-BAF6-A5FA-141C0C56C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39" y="3360153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540;p87">
            <a:extLst>
              <a:ext uri="{FF2B5EF4-FFF2-40B4-BE49-F238E27FC236}">
                <a16:creationId xmlns:a16="http://schemas.microsoft.com/office/drawing/2014/main" id="{B69E6150-1AD4-9140-0187-6A9A1FDE0B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489469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40;p87">
            <a:extLst>
              <a:ext uri="{FF2B5EF4-FFF2-40B4-BE49-F238E27FC236}">
                <a16:creationId xmlns:a16="http://schemas.microsoft.com/office/drawing/2014/main" id="{20558B57-0817-A156-2CB5-66F36A8C3A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39" y="481353"/>
            <a:ext cx="1013117" cy="10131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552;p88">
            <a:extLst>
              <a:ext uri="{FF2B5EF4-FFF2-40B4-BE49-F238E27FC236}">
                <a16:creationId xmlns:a16="http://schemas.microsoft.com/office/drawing/2014/main" id="{29AC914C-B63F-5265-71D8-9CF238C10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8" name="Google Shape;3558;p88">
            <a:extLst>
              <a:ext uri="{FF2B5EF4-FFF2-40B4-BE49-F238E27FC236}">
                <a16:creationId xmlns:a16="http://schemas.microsoft.com/office/drawing/2014/main" id="{5F795BA7-AF10-6F93-C7C0-E77156DEA0F4}"/>
              </a:ext>
            </a:extLst>
          </p:cNvPr>
          <p:cNvSpPr txBox="1">
            <a:spLocks/>
          </p:cNvSpPr>
          <p:nvPr/>
        </p:nvSpPr>
        <p:spPr>
          <a:xfrm>
            <a:off x="7644504" y="2068493"/>
            <a:ext cx="1697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 dirty="0"/>
              <a:t>Target</a:t>
            </a:r>
          </a:p>
          <a:p>
            <a:pPr marL="0" indent="0">
              <a:spcAft>
                <a:spcPts val="1600"/>
              </a:spcAft>
            </a:pPr>
            <a:endParaRPr lang="pt-BR" dirty="0"/>
          </a:p>
        </p:txBody>
      </p:sp>
      <p:sp>
        <p:nvSpPr>
          <p:cNvPr id="9" name="Google Shape;3559;p88">
            <a:extLst>
              <a:ext uri="{FF2B5EF4-FFF2-40B4-BE49-F238E27FC236}">
                <a16:creationId xmlns:a16="http://schemas.microsoft.com/office/drawing/2014/main" id="{F8A05082-841D-2EA2-AA26-D2B13CBB76DD}"/>
              </a:ext>
            </a:extLst>
          </p:cNvPr>
          <p:cNvSpPr txBox="1">
            <a:spLocks/>
          </p:cNvSpPr>
          <p:nvPr/>
        </p:nvSpPr>
        <p:spPr>
          <a:xfrm>
            <a:off x="7641480" y="2370543"/>
            <a:ext cx="1275768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000" dirty="0"/>
              <a:t>Variável categórica que atribui um valor numérico a cada classe de vinho.</a:t>
            </a:r>
          </a:p>
        </p:txBody>
      </p:sp>
      <p:grpSp>
        <p:nvGrpSpPr>
          <p:cNvPr id="17" name="Google Shape;3828;p88">
            <a:extLst>
              <a:ext uri="{FF2B5EF4-FFF2-40B4-BE49-F238E27FC236}">
                <a16:creationId xmlns:a16="http://schemas.microsoft.com/office/drawing/2014/main" id="{F48C3E06-3B3B-2DA5-DCCA-0A9837B12413}"/>
              </a:ext>
            </a:extLst>
          </p:cNvPr>
          <p:cNvGrpSpPr/>
          <p:nvPr/>
        </p:nvGrpSpPr>
        <p:grpSpPr>
          <a:xfrm>
            <a:off x="6866820" y="2089856"/>
            <a:ext cx="731506" cy="717577"/>
            <a:chOff x="2986200" y="3849900"/>
            <a:chExt cx="1502375" cy="1505300"/>
          </a:xfrm>
        </p:grpSpPr>
        <p:sp>
          <p:nvSpPr>
            <p:cNvPr id="18" name="Google Shape;3829;p88">
              <a:extLst>
                <a:ext uri="{FF2B5EF4-FFF2-40B4-BE49-F238E27FC236}">
                  <a16:creationId xmlns:a16="http://schemas.microsoft.com/office/drawing/2014/main" id="{FF9E0AA4-E458-47F3-CF86-427F61E8FD2D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30;p88">
              <a:extLst>
                <a:ext uri="{FF2B5EF4-FFF2-40B4-BE49-F238E27FC236}">
                  <a16:creationId xmlns:a16="http://schemas.microsoft.com/office/drawing/2014/main" id="{7CDA1AA3-6252-8D49-0019-98A87029F03B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31;p88">
              <a:extLst>
                <a:ext uri="{FF2B5EF4-FFF2-40B4-BE49-F238E27FC236}">
                  <a16:creationId xmlns:a16="http://schemas.microsoft.com/office/drawing/2014/main" id="{84773588-20DF-0435-8CF6-39C16E0481C1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32;p88">
              <a:extLst>
                <a:ext uri="{FF2B5EF4-FFF2-40B4-BE49-F238E27FC236}">
                  <a16:creationId xmlns:a16="http://schemas.microsoft.com/office/drawing/2014/main" id="{65DBE73E-D3CA-8166-F655-3B1E8B052517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33;p88">
              <a:extLst>
                <a:ext uri="{FF2B5EF4-FFF2-40B4-BE49-F238E27FC236}">
                  <a16:creationId xmlns:a16="http://schemas.microsoft.com/office/drawing/2014/main" id="{0C2B07AD-608E-07F5-707F-622A1F105B1E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34;p88">
              <a:extLst>
                <a:ext uri="{FF2B5EF4-FFF2-40B4-BE49-F238E27FC236}">
                  <a16:creationId xmlns:a16="http://schemas.microsoft.com/office/drawing/2014/main" id="{F973E669-E6CA-10A9-4216-42DC60E7AB98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35;p88">
              <a:extLst>
                <a:ext uri="{FF2B5EF4-FFF2-40B4-BE49-F238E27FC236}">
                  <a16:creationId xmlns:a16="http://schemas.microsoft.com/office/drawing/2014/main" id="{36535A07-93DA-AF16-0F04-64F14AF0F7A4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36;p88">
              <a:extLst>
                <a:ext uri="{FF2B5EF4-FFF2-40B4-BE49-F238E27FC236}">
                  <a16:creationId xmlns:a16="http://schemas.microsoft.com/office/drawing/2014/main" id="{B87E5230-7310-59AF-1C19-55D41301F003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37;p88">
              <a:extLst>
                <a:ext uri="{FF2B5EF4-FFF2-40B4-BE49-F238E27FC236}">
                  <a16:creationId xmlns:a16="http://schemas.microsoft.com/office/drawing/2014/main" id="{E6B33D3E-1565-1C81-4A81-BE887025543B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38;p88">
              <a:extLst>
                <a:ext uri="{FF2B5EF4-FFF2-40B4-BE49-F238E27FC236}">
                  <a16:creationId xmlns:a16="http://schemas.microsoft.com/office/drawing/2014/main" id="{EB8B424A-DDE2-A3E0-6A1B-C06B040EC66E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39;p88">
              <a:extLst>
                <a:ext uri="{FF2B5EF4-FFF2-40B4-BE49-F238E27FC236}">
                  <a16:creationId xmlns:a16="http://schemas.microsoft.com/office/drawing/2014/main" id="{A77F5C1E-8045-4C9B-87E0-5FB70FDBAB02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40;p88">
              <a:extLst>
                <a:ext uri="{FF2B5EF4-FFF2-40B4-BE49-F238E27FC236}">
                  <a16:creationId xmlns:a16="http://schemas.microsoft.com/office/drawing/2014/main" id="{E1F5F454-A186-1E90-46A6-F4C16F3AD492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41;p88">
              <a:extLst>
                <a:ext uri="{FF2B5EF4-FFF2-40B4-BE49-F238E27FC236}">
                  <a16:creationId xmlns:a16="http://schemas.microsoft.com/office/drawing/2014/main" id="{621BB279-BD52-2248-483B-13AADDDC0E47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42;p88">
              <a:extLst>
                <a:ext uri="{FF2B5EF4-FFF2-40B4-BE49-F238E27FC236}">
                  <a16:creationId xmlns:a16="http://schemas.microsoft.com/office/drawing/2014/main" id="{CCEBD9E2-FF19-849D-0A18-1B7430B77834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3;p88">
              <a:extLst>
                <a:ext uri="{FF2B5EF4-FFF2-40B4-BE49-F238E27FC236}">
                  <a16:creationId xmlns:a16="http://schemas.microsoft.com/office/drawing/2014/main" id="{A8EF0419-E037-3ADB-AE8B-D7A942BC7E65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44;p88">
              <a:extLst>
                <a:ext uri="{FF2B5EF4-FFF2-40B4-BE49-F238E27FC236}">
                  <a16:creationId xmlns:a16="http://schemas.microsoft.com/office/drawing/2014/main" id="{7C9B1AE4-5E65-B71C-080D-3F5F01F7A927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45;p88">
              <a:extLst>
                <a:ext uri="{FF2B5EF4-FFF2-40B4-BE49-F238E27FC236}">
                  <a16:creationId xmlns:a16="http://schemas.microsoft.com/office/drawing/2014/main" id="{60B68B03-1BF1-CFF7-F51E-0FF8BEAFF132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46;p88">
              <a:extLst>
                <a:ext uri="{FF2B5EF4-FFF2-40B4-BE49-F238E27FC236}">
                  <a16:creationId xmlns:a16="http://schemas.microsoft.com/office/drawing/2014/main" id="{54390B59-EFBD-D33E-A804-7D092C04A7A1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47;p88">
              <a:extLst>
                <a:ext uri="{FF2B5EF4-FFF2-40B4-BE49-F238E27FC236}">
                  <a16:creationId xmlns:a16="http://schemas.microsoft.com/office/drawing/2014/main" id="{7B5309EB-777A-E04F-6965-3382031AD472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48;p88">
              <a:extLst>
                <a:ext uri="{FF2B5EF4-FFF2-40B4-BE49-F238E27FC236}">
                  <a16:creationId xmlns:a16="http://schemas.microsoft.com/office/drawing/2014/main" id="{76203EA3-DB1A-72F5-8582-E0D0D6AEA5DB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49;p88">
              <a:extLst>
                <a:ext uri="{FF2B5EF4-FFF2-40B4-BE49-F238E27FC236}">
                  <a16:creationId xmlns:a16="http://schemas.microsoft.com/office/drawing/2014/main" id="{F562E790-0711-787D-445A-F51D9FCCA616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50;p88">
              <a:extLst>
                <a:ext uri="{FF2B5EF4-FFF2-40B4-BE49-F238E27FC236}">
                  <a16:creationId xmlns:a16="http://schemas.microsoft.com/office/drawing/2014/main" id="{5483EC18-53D2-539A-0516-83B644FD4C2D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51;p88">
              <a:extLst>
                <a:ext uri="{FF2B5EF4-FFF2-40B4-BE49-F238E27FC236}">
                  <a16:creationId xmlns:a16="http://schemas.microsoft.com/office/drawing/2014/main" id="{F6B4EC38-9285-999E-ED90-17B25EEFBECF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52;p88">
              <a:extLst>
                <a:ext uri="{FF2B5EF4-FFF2-40B4-BE49-F238E27FC236}">
                  <a16:creationId xmlns:a16="http://schemas.microsoft.com/office/drawing/2014/main" id="{17A75FE1-A883-788F-BF10-E57605F6EAFC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53;p88">
              <a:extLst>
                <a:ext uri="{FF2B5EF4-FFF2-40B4-BE49-F238E27FC236}">
                  <a16:creationId xmlns:a16="http://schemas.microsoft.com/office/drawing/2014/main" id="{ACA1E34B-C744-6207-9C82-31848BF9D66E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54;p88">
              <a:extLst>
                <a:ext uri="{FF2B5EF4-FFF2-40B4-BE49-F238E27FC236}">
                  <a16:creationId xmlns:a16="http://schemas.microsoft.com/office/drawing/2014/main" id="{0035E168-AD80-7874-E4DB-4464B726B523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55;p88">
              <a:extLst>
                <a:ext uri="{FF2B5EF4-FFF2-40B4-BE49-F238E27FC236}">
                  <a16:creationId xmlns:a16="http://schemas.microsoft.com/office/drawing/2014/main" id="{C9CBF662-394D-781B-1BB7-B0F1EDCBEBBA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56;p88">
              <a:extLst>
                <a:ext uri="{FF2B5EF4-FFF2-40B4-BE49-F238E27FC236}">
                  <a16:creationId xmlns:a16="http://schemas.microsoft.com/office/drawing/2014/main" id="{D59792C5-AEA3-3CCD-167D-8C5DA2C60EB6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57;p88">
              <a:extLst>
                <a:ext uri="{FF2B5EF4-FFF2-40B4-BE49-F238E27FC236}">
                  <a16:creationId xmlns:a16="http://schemas.microsoft.com/office/drawing/2014/main" id="{7A918F3E-AACF-BF2E-9EC3-E9229A8E3EB5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58;p88">
              <a:extLst>
                <a:ext uri="{FF2B5EF4-FFF2-40B4-BE49-F238E27FC236}">
                  <a16:creationId xmlns:a16="http://schemas.microsoft.com/office/drawing/2014/main" id="{49732BF2-FEF5-B59B-42FB-AF8679BF2943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59;p88">
              <a:extLst>
                <a:ext uri="{FF2B5EF4-FFF2-40B4-BE49-F238E27FC236}">
                  <a16:creationId xmlns:a16="http://schemas.microsoft.com/office/drawing/2014/main" id="{4403DEC3-CF00-C6F6-97A2-4023ADE7CBF1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60;p88">
              <a:extLst>
                <a:ext uri="{FF2B5EF4-FFF2-40B4-BE49-F238E27FC236}">
                  <a16:creationId xmlns:a16="http://schemas.microsoft.com/office/drawing/2014/main" id="{D6FAD037-2CA2-BDB6-2ECD-3DDFA2BEF082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61;p88">
              <a:extLst>
                <a:ext uri="{FF2B5EF4-FFF2-40B4-BE49-F238E27FC236}">
                  <a16:creationId xmlns:a16="http://schemas.microsoft.com/office/drawing/2014/main" id="{DC8675B9-94F0-2E60-A978-93F479505959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62;p88">
              <a:extLst>
                <a:ext uri="{FF2B5EF4-FFF2-40B4-BE49-F238E27FC236}">
                  <a16:creationId xmlns:a16="http://schemas.microsoft.com/office/drawing/2014/main" id="{A1B695E3-4477-7272-4FB6-A725702E829A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63;p88">
              <a:extLst>
                <a:ext uri="{FF2B5EF4-FFF2-40B4-BE49-F238E27FC236}">
                  <a16:creationId xmlns:a16="http://schemas.microsoft.com/office/drawing/2014/main" id="{F306976B-0171-7FC9-697E-3A65A739F977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64;p88">
              <a:extLst>
                <a:ext uri="{FF2B5EF4-FFF2-40B4-BE49-F238E27FC236}">
                  <a16:creationId xmlns:a16="http://schemas.microsoft.com/office/drawing/2014/main" id="{EC732B1C-9545-C217-2514-4E7EC7F4DAA5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65;p88">
              <a:extLst>
                <a:ext uri="{FF2B5EF4-FFF2-40B4-BE49-F238E27FC236}">
                  <a16:creationId xmlns:a16="http://schemas.microsoft.com/office/drawing/2014/main" id="{24B8E947-5977-5624-424B-9EB02983966A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66;p88">
              <a:extLst>
                <a:ext uri="{FF2B5EF4-FFF2-40B4-BE49-F238E27FC236}">
                  <a16:creationId xmlns:a16="http://schemas.microsoft.com/office/drawing/2014/main" id="{7CCB1C44-808C-DA4F-3E41-E847D7142C45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67;p88">
              <a:extLst>
                <a:ext uri="{FF2B5EF4-FFF2-40B4-BE49-F238E27FC236}">
                  <a16:creationId xmlns:a16="http://schemas.microsoft.com/office/drawing/2014/main" id="{808C6263-F41A-E347-438C-24D0B7EA09D0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68;p88">
              <a:extLst>
                <a:ext uri="{FF2B5EF4-FFF2-40B4-BE49-F238E27FC236}">
                  <a16:creationId xmlns:a16="http://schemas.microsoft.com/office/drawing/2014/main" id="{53C65781-27B0-A770-0E11-E234BDB9575B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69;p88">
              <a:extLst>
                <a:ext uri="{FF2B5EF4-FFF2-40B4-BE49-F238E27FC236}">
                  <a16:creationId xmlns:a16="http://schemas.microsoft.com/office/drawing/2014/main" id="{64F57FAB-AB0D-1FD1-6815-BBDD85489B18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70;p88">
              <a:extLst>
                <a:ext uri="{FF2B5EF4-FFF2-40B4-BE49-F238E27FC236}">
                  <a16:creationId xmlns:a16="http://schemas.microsoft.com/office/drawing/2014/main" id="{239E63D9-E418-AF12-A2B4-B271C1A86C94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71;p88">
              <a:extLst>
                <a:ext uri="{FF2B5EF4-FFF2-40B4-BE49-F238E27FC236}">
                  <a16:creationId xmlns:a16="http://schemas.microsoft.com/office/drawing/2014/main" id="{25711C27-B82B-005E-DEE4-71CC7CE5CAB7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72;p88">
              <a:extLst>
                <a:ext uri="{FF2B5EF4-FFF2-40B4-BE49-F238E27FC236}">
                  <a16:creationId xmlns:a16="http://schemas.microsoft.com/office/drawing/2014/main" id="{6CA91CFC-A3BF-5FF9-EC80-2C039EC67457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73;p88">
              <a:extLst>
                <a:ext uri="{FF2B5EF4-FFF2-40B4-BE49-F238E27FC236}">
                  <a16:creationId xmlns:a16="http://schemas.microsoft.com/office/drawing/2014/main" id="{C828105B-13C9-D31C-F1E8-CB855BDE8B43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74;p88">
              <a:extLst>
                <a:ext uri="{FF2B5EF4-FFF2-40B4-BE49-F238E27FC236}">
                  <a16:creationId xmlns:a16="http://schemas.microsoft.com/office/drawing/2014/main" id="{EB4150CE-D1CC-410D-546F-CF9653E070AB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3875;p88">
              <a:extLst>
                <a:ext uri="{FF2B5EF4-FFF2-40B4-BE49-F238E27FC236}">
                  <a16:creationId xmlns:a16="http://schemas.microsoft.com/office/drawing/2014/main" id="{C4E55D1F-4DFE-8BAC-FF69-FCED1878EB05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3876;p88">
              <a:extLst>
                <a:ext uri="{FF2B5EF4-FFF2-40B4-BE49-F238E27FC236}">
                  <a16:creationId xmlns:a16="http://schemas.microsoft.com/office/drawing/2014/main" id="{C36BE821-907E-6592-A7F9-05785F47326F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3877;p88">
              <a:extLst>
                <a:ext uri="{FF2B5EF4-FFF2-40B4-BE49-F238E27FC236}">
                  <a16:creationId xmlns:a16="http://schemas.microsoft.com/office/drawing/2014/main" id="{057A86B2-95F1-E05B-6FD3-DC654D45F96D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3878;p88">
              <a:extLst>
                <a:ext uri="{FF2B5EF4-FFF2-40B4-BE49-F238E27FC236}">
                  <a16:creationId xmlns:a16="http://schemas.microsoft.com/office/drawing/2014/main" id="{132F3EB6-A0B3-A348-6C03-994E97857DDD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3879;p88">
              <a:extLst>
                <a:ext uri="{FF2B5EF4-FFF2-40B4-BE49-F238E27FC236}">
                  <a16:creationId xmlns:a16="http://schemas.microsoft.com/office/drawing/2014/main" id="{17F2A5C1-5B28-01CD-2B38-8B46330107E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3880;p88">
              <a:extLst>
                <a:ext uri="{FF2B5EF4-FFF2-40B4-BE49-F238E27FC236}">
                  <a16:creationId xmlns:a16="http://schemas.microsoft.com/office/drawing/2014/main" id="{A9103BCC-682B-CBBF-59AD-D0435DEDD72E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3881;p88">
              <a:extLst>
                <a:ext uri="{FF2B5EF4-FFF2-40B4-BE49-F238E27FC236}">
                  <a16:creationId xmlns:a16="http://schemas.microsoft.com/office/drawing/2014/main" id="{B64DF570-42F3-17B6-913F-862696E66D1C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3882;p88">
              <a:extLst>
                <a:ext uri="{FF2B5EF4-FFF2-40B4-BE49-F238E27FC236}">
                  <a16:creationId xmlns:a16="http://schemas.microsoft.com/office/drawing/2014/main" id="{C6CEB593-D585-98B0-DEE0-DFA051FA034D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3883;p88">
              <a:extLst>
                <a:ext uri="{FF2B5EF4-FFF2-40B4-BE49-F238E27FC236}">
                  <a16:creationId xmlns:a16="http://schemas.microsoft.com/office/drawing/2014/main" id="{9995A7CB-AD69-7EC2-BAAB-5DCDBE2EBB1D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3884;p88">
              <a:extLst>
                <a:ext uri="{FF2B5EF4-FFF2-40B4-BE49-F238E27FC236}">
                  <a16:creationId xmlns:a16="http://schemas.microsoft.com/office/drawing/2014/main" id="{27D6D3F5-2BB8-403D-CA2C-16F217D03AC4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3885;p88">
              <a:extLst>
                <a:ext uri="{FF2B5EF4-FFF2-40B4-BE49-F238E27FC236}">
                  <a16:creationId xmlns:a16="http://schemas.microsoft.com/office/drawing/2014/main" id="{A3957166-C490-4A47-4E2C-C9B8CB306868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3886;p88">
              <a:extLst>
                <a:ext uri="{FF2B5EF4-FFF2-40B4-BE49-F238E27FC236}">
                  <a16:creationId xmlns:a16="http://schemas.microsoft.com/office/drawing/2014/main" id="{366A3815-4DCF-5B96-DF57-B846AA81E171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3887;p88">
              <a:extLst>
                <a:ext uri="{FF2B5EF4-FFF2-40B4-BE49-F238E27FC236}">
                  <a16:creationId xmlns:a16="http://schemas.microsoft.com/office/drawing/2014/main" id="{4AB441C3-F909-3163-5D25-9E512C1CB2EA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3888;p88">
              <a:extLst>
                <a:ext uri="{FF2B5EF4-FFF2-40B4-BE49-F238E27FC236}">
                  <a16:creationId xmlns:a16="http://schemas.microsoft.com/office/drawing/2014/main" id="{9BF4A222-1112-560E-EBE1-3D28D4990004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3889;p88">
              <a:extLst>
                <a:ext uri="{FF2B5EF4-FFF2-40B4-BE49-F238E27FC236}">
                  <a16:creationId xmlns:a16="http://schemas.microsoft.com/office/drawing/2014/main" id="{942854E9-5370-0799-669B-62F721C8288C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3890;p88">
              <a:extLst>
                <a:ext uri="{FF2B5EF4-FFF2-40B4-BE49-F238E27FC236}">
                  <a16:creationId xmlns:a16="http://schemas.microsoft.com/office/drawing/2014/main" id="{1520A134-673E-A0F3-55F7-70A4149586A0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3891;p88">
              <a:extLst>
                <a:ext uri="{FF2B5EF4-FFF2-40B4-BE49-F238E27FC236}">
                  <a16:creationId xmlns:a16="http://schemas.microsoft.com/office/drawing/2014/main" id="{C0B7ECB5-C6D2-42AA-5AF9-776079E08D18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3892;p88">
              <a:extLst>
                <a:ext uri="{FF2B5EF4-FFF2-40B4-BE49-F238E27FC236}">
                  <a16:creationId xmlns:a16="http://schemas.microsoft.com/office/drawing/2014/main" id="{FD7EA56B-FBF9-2220-FFDD-04B7137E63D7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3893;p88">
              <a:extLst>
                <a:ext uri="{FF2B5EF4-FFF2-40B4-BE49-F238E27FC236}">
                  <a16:creationId xmlns:a16="http://schemas.microsoft.com/office/drawing/2014/main" id="{32925FF5-3898-5074-7B77-9199D282E40A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3894;p88">
              <a:extLst>
                <a:ext uri="{FF2B5EF4-FFF2-40B4-BE49-F238E27FC236}">
                  <a16:creationId xmlns:a16="http://schemas.microsoft.com/office/drawing/2014/main" id="{63180753-1E9E-6C6E-40F2-A067E29C2F14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3895;p88">
              <a:extLst>
                <a:ext uri="{FF2B5EF4-FFF2-40B4-BE49-F238E27FC236}">
                  <a16:creationId xmlns:a16="http://schemas.microsoft.com/office/drawing/2014/main" id="{F1791139-2390-1297-9D19-7B6124F1CF1F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3896;p88">
              <a:extLst>
                <a:ext uri="{FF2B5EF4-FFF2-40B4-BE49-F238E27FC236}">
                  <a16:creationId xmlns:a16="http://schemas.microsoft.com/office/drawing/2014/main" id="{5D603673-BD9F-B27A-5F4B-E405F4D3A4DB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3897;p88">
              <a:extLst>
                <a:ext uri="{FF2B5EF4-FFF2-40B4-BE49-F238E27FC236}">
                  <a16:creationId xmlns:a16="http://schemas.microsoft.com/office/drawing/2014/main" id="{D0999829-BB66-B704-8CB4-364AC543EA73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3898;p88">
              <a:extLst>
                <a:ext uri="{FF2B5EF4-FFF2-40B4-BE49-F238E27FC236}">
                  <a16:creationId xmlns:a16="http://schemas.microsoft.com/office/drawing/2014/main" id="{7AB54F37-3B90-48F0-7D36-6F7BCF05E3B1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3899;p88">
              <a:extLst>
                <a:ext uri="{FF2B5EF4-FFF2-40B4-BE49-F238E27FC236}">
                  <a16:creationId xmlns:a16="http://schemas.microsoft.com/office/drawing/2014/main" id="{58A9FFD6-FA3E-72D6-B7F2-7E70C52EE6B6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3900;p88">
              <a:extLst>
                <a:ext uri="{FF2B5EF4-FFF2-40B4-BE49-F238E27FC236}">
                  <a16:creationId xmlns:a16="http://schemas.microsoft.com/office/drawing/2014/main" id="{44E4081F-BBC1-2107-CBAF-EAD2FC0A4AF7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3901;p88">
              <a:extLst>
                <a:ext uri="{FF2B5EF4-FFF2-40B4-BE49-F238E27FC236}">
                  <a16:creationId xmlns:a16="http://schemas.microsoft.com/office/drawing/2014/main" id="{BA835E00-21DC-EC74-07C6-681FD40DDEE1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3902;p88">
              <a:extLst>
                <a:ext uri="{FF2B5EF4-FFF2-40B4-BE49-F238E27FC236}">
                  <a16:creationId xmlns:a16="http://schemas.microsoft.com/office/drawing/2014/main" id="{B5AAE624-DB3B-9DDF-CE4A-A91D0D4BCA6C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3903;p88">
              <a:extLst>
                <a:ext uri="{FF2B5EF4-FFF2-40B4-BE49-F238E27FC236}">
                  <a16:creationId xmlns:a16="http://schemas.microsoft.com/office/drawing/2014/main" id="{ED8ADA63-5145-95CF-C40E-B3BD4E55EB1D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3904;p88">
              <a:extLst>
                <a:ext uri="{FF2B5EF4-FFF2-40B4-BE49-F238E27FC236}">
                  <a16:creationId xmlns:a16="http://schemas.microsoft.com/office/drawing/2014/main" id="{319D0D08-0D1B-92AC-C45B-AA5856158152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3905;p88">
              <a:extLst>
                <a:ext uri="{FF2B5EF4-FFF2-40B4-BE49-F238E27FC236}">
                  <a16:creationId xmlns:a16="http://schemas.microsoft.com/office/drawing/2014/main" id="{A64D9792-5ADB-3128-8E80-E4426BFFCEFF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3906;p88">
              <a:extLst>
                <a:ext uri="{FF2B5EF4-FFF2-40B4-BE49-F238E27FC236}">
                  <a16:creationId xmlns:a16="http://schemas.microsoft.com/office/drawing/2014/main" id="{FA0A30A3-8AF0-2E21-54B1-B10EBF7914CF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3907;p88">
              <a:extLst>
                <a:ext uri="{FF2B5EF4-FFF2-40B4-BE49-F238E27FC236}">
                  <a16:creationId xmlns:a16="http://schemas.microsoft.com/office/drawing/2014/main" id="{54B4C3B2-DA35-575C-7617-18918CCA61AA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3908;p88">
              <a:extLst>
                <a:ext uri="{FF2B5EF4-FFF2-40B4-BE49-F238E27FC236}">
                  <a16:creationId xmlns:a16="http://schemas.microsoft.com/office/drawing/2014/main" id="{E161F02F-0B58-ED5B-2369-BEB5568048BE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3909;p88">
              <a:extLst>
                <a:ext uri="{FF2B5EF4-FFF2-40B4-BE49-F238E27FC236}">
                  <a16:creationId xmlns:a16="http://schemas.microsoft.com/office/drawing/2014/main" id="{95A49CCC-0DE2-AF3D-A4A7-F74CAA52D12E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3910;p88">
              <a:extLst>
                <a:ext uri="{FF2B5EF4-FFF2-40B4-BE49-F238E27FC236}">
                  <a16:creationId xmlns:a16="http://schemas.microsoft.com/office/drawing/2014/main" id="{799B4218-8830-0175-34FC-A2CC10696E4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3911;p88">
              <a:extLst>
                <a:ext uri="{FF2B5EF4-FFF2-40B4-BE49-F238E27FC236}">
                  <a16:creationId xmlns:a16="http://schemas.microsoft.com/office/drawing/2014/main" id="{2D2B3927-C278-99B4-D23B-D1B3294412AA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3912;p88">
              <a:extLst>
                <a:ext uri="{FF2B5EF4-FFF2-40B4-BE49-F238E27FC236}">
                  <a16:creationId xmlns:a16="http://schemas.microsoft.com/office/drawing/2014/main" id="{322D17EB-CA20-E167-C431-1C553A9511A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3913;p88">
              <a:extLst>
                <a:ext uri="{FF2B5EF4-FFF2-40B4-BE49-F238E27FC236}">
                  <a16:creationId xmlns:a16="http://schemas.microsoft.com/office/drawing/2014/main" id="{712738D1-CA58-D202-8E25-BF4AEDFF6827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3914;p88">
              <a:extLst>
                <a:ext uri="{FF2B5EF4-FFF2-40B4-BE49-F238E27FC236}">
                  <a16:creationId xmlns:a16="http://schemas.microsoft.com/office/drawing/2014/main" id="{9158325B-A0FA-10B5-9DB7-03F664BF4A7B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3915;p88">
              <a:extLst>
                <a:ext uri="{FF2B5EF4-FFF2-40B4-BE49-F238E27FC236}">
                  <a16:creationId xmlns:a16="http://schemas.microsoft.com/office/drawing/2014/main" id="{7360936E-FB8A-23FD-033E-8A99175A134D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3916;p88">
              <a:extLst>
                <a:ext uri="{FF2B5EF4-FFF2-40B4-BE49-F238E27FC236}">
                  <a16:creationId xmlns:a16="http://schemas.microsoft.com/office/drawing/2014/main" id="{89E51D7C-A18F-FF83-FAD7-783E4AD71615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3917;p88">
              <a:extLst>
                <a:ext uri="{FF2B5EF4-FFF2-40B4-BE49-F238E27FC236}">
                  <a16:creationId xmlns:a16="http://schemas.microsoft.com/office/drawing/2014/main" id="{17C8E391-7FD8-ECBA-3B6D-F6D77A9F9B3B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918;p88">
              <a:extLst>
                <a:ext uri="{FF2B5EF4-FFF2-40B4-BE49-F238E27FC236}">
                  <a16:creationId xmlns:a16="http://schemas.microsoft.com/office/drawing/2014/main" id="{A16920AA-CFFB-C9F5-CE0E-48A9557C9B67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919;p88">
              <a:extLst>
                <a:ext uri="{FF2B5EF4-FFF2-40B4-BE49-F238E27FC236}">
                  <a16:creationId xmlns:a16="http://schemas.microsoft.com/office/drawing/2014/main" id="{E5460F0F-7BA8-D322-CCF9-5BD3BCDCD206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920;p88">
              <a:extLst>
                <a:ext uri="{FF2B5EF4-FFF2-40B4-BE49-F238E27FC236}">
                  <a16:creationId xmlns:a16="http://schemas.microsoft.com/office/drawing/2014/main" id="{E3038B02-A2E6-E06C-D540-E2B770EE3F98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921;p88">
              <a:extLst>
                <a:ext uri="{FF2B5EF4-FFF2-40B4-BE49-F238E27FC236}">
                  <a16:creationId xmlns:a16="http://schemas.microsoft.com/office/drawing/2014/main" id="{504D5750-729D-EC54-ECC8-B6FA97434CF2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922;p88">
              <a:extLst>
                <a:ext uri="{FF2B5EF4-FFF2-40B4-BE49-F238E27FC236}">
                  <a16:creationId xmlns:a16="http://schemas.microsoft.com/office/drawing/2014/main" id="{379A85BC-AE6C-D9EF-D6B1-23F11B21C3A8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923;p88">
              <a:extLst>
                <a:ext uri="{FF2B5EF4-FFF2-40B4-BE49-F238E27FC236}">
                  <a16:creationId xmlns:a16="http://schemas.microsoft.com/office/drawing/2014/main" id="{7942864B-7E7F-7D7C-4419-6CF50F270FDE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924;p88">
              <a:extLst>
                <a:ext uri="{FF2B5EF4-FFF2-40B4-BE49-F238E27FC236}">
                  <a16:creationId xmlns:a16="http://schemas.microsoft.com/office/drawing/2014/main" id="{EFFC5123-6C0E-ADF7-F338-F2A124D3B4EF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925;p88">
              <a:extLst>
                <a:ext uri="{FF2B5EF4-FFF2-40B4-BE49-F238E27FC236}">
                  <a16:creationId xmlns:a16="http://schemas.microsoft.com/office/drawing/2014/main" id="{F23DAF02-D125-7BE1-A1D2-172BBA8D7B4B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926;p88">
              <a:extLst>
                <a:ext uri="{FF2B5EF4-FFF2-40B4-BE49-F238E27FC236}">
                  <a16:creationId xmlns:a16="http://schemas.microsoft.com/office/drawing/2014/main" id="{93044D9E-83FE-C1EB-4850-27AFD2B9A654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927;p88">
              <a:extLst>
                <a:ext uri="{FF2B5EF4-FFF2-40B4-BE49-F238E27FC236}">
                  <a16:creationId xmlns:a16="http://schemas.microsoft.com/office/drawing/2014/main" id="{9A451AF2-0A39-5674-6039-ADEBD4CB912A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928;p88">
              <a:extLst>
                <a:ext uri="{FF2B5EF4-FFF2-40B4-BE49-F238E27FC236}">
                  <a16:creationId xmlns:a16="http://schemas.microsoft.com/office/drawing/2014/main" id="{93EDAF42-DE23-84DA-0BC1-C5D656FD35D2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929;p88">
              <a:extLst>
                <a:ext uri="{FF2B5EF4-FFF2-40B4-BE49-F238E27FC236}">
                  <a16:creationId xmlns:a16="http://schemas.microsoft.com/office/drawing/2014/main" id="{BF8CD7B4-687B-0674-4F24-7699892B7BFD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930;p88">
              <a:extLst>
                <a:ext uri="{FF2B5EF4-FFF2-40B4-BE49-F238E27FC236}">
                  <a16:creationId xmlns:a16="http://schemas.microsoft.com/office/drawing/2014/main" id="{9369D8AF-760B-4E0E-3832-051C712DAB6B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931;p88">
              <a:extLst>
                <a:ext uri="{FF2B5EF4-FFF2-40B4-BE49-F238E27FC236}">
                  <a16:creationId xmlns:a16="http://schemas.microsoft.com/office/drawing/2014/main" id="{5EA2D912-A33A-6A7E-3B3E-D7C7D8E217F1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932;p88">
              <a:extLst>
                <a:ext uri="{FF2B5EF4-FFF2-40B4-BE49-F238E27FC236}">
                  <a16:creationId xmlns:a16="http://schemas.microsoft.com/office/drawing/2014/main" id="{5158C91A-1D61-850D-653D-F7A7FEF049AA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933;p88">
              <a:extLst>
                <a:ext uri="{FF2B5EF4-FFF2-40B4-BE49-F238E27FC236}">
                  <a16:creationId xmlns:a16="http://schemas.microsoft.com/office/drawing/2014/main" id="{BB830240-5C33-1580-2107-B31FA072E5F8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934;p88">
              <a:extLst>
                <a:ext uri="{FF2B5EF4-FFF2-40B4-BE49-F238E27FC236}">
                  <a16:creationId xmlns:a16="http://schemas.microsoft.com/office/drawing/2014/main" id="{825F3295-6B6C-5CA3-E471-D92929FDFBAE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935;p88">
              <a:extLst>
                <a:ext uri="{FF2B5EF4-FFF2-40B4-BE49-F238E27FC236}">
                  <a16:creationId xmlns:a16="http://schemas.microsoft.com/office/drawing/2014/main" id="{864FD128-3C16-0CA5-5843-7F2765031097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936;p88">
              <a:extLst>
                <a:ext uri="{FF2B5EF4-FFF2-40B4-BE49-F238E27FC236}">
                  <a16:creationId xmlns:a16="http://schemas.microsoft.com/office/drawing/2014/main" id="{CCAA6DCA-CDB9-14E0-B29B-6B2EE62270B5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937;p88">
              <a:extLst>
                <a:ext uri="{FF2B5EF4-FFF2-40B4-BE49-F238E27FC236}">
                  <a16:creationId xmlns:a16="http://schemas.microsoft.com/office/drawing/2014/main" id="{E5416F19-4C0E-07DC-5E02-092FCDB08B7B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938;p88">
              <a:extLst>
                <a:ext uri="{FF2B5EF4-FFF2-40B4-BE49-F238E27FC236}">
                  <a16:creationId xmlns:a16="http://schemas.microsoft.com/office/drawing/2014/main" id="{A5EA1C87-101B-6BCC-19B0-B68AA6254180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939;p88">
              <a:extLst>
                <a:ext uri="{FF2B5EF4-FFF2-40B4-BE49-F238E27FC236}">
                  <a16:creationId xmlns:a16="http://schemas.microsoft.com/office/drawing/2014/main" id="{3142EA35-60AB-0033-EA56-2402058C26EE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940;p88">
              <a:extLst>
                <a:ext uri="{FF2B5EF4-FFF2-40B4-BE49-F238E27FC236}">
                  <a16:creationId xmlns:a16="http://schemas.microsoft.com/office/drawing/2014/main" id="{8B89FBF5-6674-5FBE-8556-4500F259D85E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941;p88">
              <a:extLst>
                <a:ext uri="{FF2B5EF4-FFF2-40B4-BE49-F238E27FC236}">
                  <a16:creationId xmlns:a16="http://schemas.microsoft.com/office/drawing/2014/main" id="{B594BEAB-88DF-2802-2D07-F0CA2551116A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942;p88">
              <a:extLst>
                <a:ext uri="{FF2B5EF4-FFF2-40B4-BE49-F238E27FC236}">
                  <a16:creationId xmlns:a16="http://schemas.microsoft.com/office/drawing/2014/main" id="{86C531C6-E2EF-C34C-30F3-EA4EE140A767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943;p88">
              <a:extLst>
                <a:ext uri="{FF2B5EF4-FFF2-40B4-BE49-F238E27FC236}">
                  <a16:creationId xmlns:a16="http://schemas.microsoft.com/office/drawing/2014/main" id="{56367B83-C657-0E7A-32A9-B565BD306471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944;p88">
              <a:extLst>
                <a:ext uri="{FF2B5EF4-FFF2-40B4-BE49-F238E27FC236}">
                  <a16:creationId xmlns:a16="http://schemas.microsoft.com/office/drawing/2014/main" id="{36E50C99-3A9C-BE44-CF47-3197249F01D5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945;p88">
              <a:extLst>
                <a:ext uri="{FF2B5EF4-FFF2-40B4-BE49-F238E27FC236}">
                  <a16:creationId xmlns:a16="http://schemas.microsoft.com/office/drawing/2014/main" id="{C22E0E36-94FB-D456-0785-D379E213A18E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946;p88">
              <a:extLst>
                <a:ext uri="{FF2B5EF4-FFF2-40B4-BE49-F238E27FC236}">
                  <a16:creationId xmlns:a16="http://schemas.microsoft.com/office/drawing/2014/main" id="{02C94A99-E0A3-D2F7-94B0-E340D4057EFC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3947;p88">
              <a:extLst>
                <a:ext uri="{FF2B5EF4-FFF2-40B4-BE49-F238E27FC236}">
                  <a16:creationId xmlns:a16="http://schemas.microsoft.com/office/drawing/2014/main" id="{C3675C58-093D-0845-5DC2-71814CDE6A6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3948;p88">
              <a:extLst>
                <a:ext uri="{FF2B5EF4-FFF2-40B4-BE49-F238E27FC236}">
                  <a16:creationId xmlns:a16="http://schemas.microsoft.com/office/drawing/2014/main" id="{60319924-A41B-6A48-CB1F-522C1C7A0847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3949;p88">
              <a:extLst>
                <a:ext uri="{FF2B5EF4-FFF2-40B4-BE49-F238E27FC236}">
                  <a16:creationId xmlns:a16="http://schemas.microsoft.com/office/drawing/2014/main" id="{773C280D-B158-BE6D-4D07-9729D15BFDC1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3950;p88">
              <a:extLst>
                <a:ext uri="{FF2B5EF4-FFF2-40B4-BE49-F238E27FC236}">
                  <a16:creationId xmlns:a16="http://schemas.microsoft.com/office/drawing/2014/main" id="{287878C4-62F2-1BCB-CB2D-1F462B808906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3951;p88">
              <a:extLst>
                <a:ext uri="{FF2B5EF4-FFF2-40B4-BE49-F238E27FC236}">
                  <a16:creationId xmlns:a16="http://schemas.microsoft.com/office/drawing/2014/main" id="{080FBF6A-D518-54B5-714D-A79599A9B96B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3952;p88">
              <a:extLst>
                <a:ext uri="{FF2B5EF4-FFF2-40B4-BE49-F238E27FC236}">
                  <a16:creationId xmlns:a16="http://schemas.microsoft.com/office/drawing/2014/main" id="{1F63EF6B-3138-780E-6022-2C92A4F2CBD3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3953;p88">
              <a:extLst>
                <a:ext uri="{FF2B5EF4-FFF2-40B4-BE49-F238E27FC236}">
                  <a16:creationId xmlns:a16="http://schemas.microsoft.com/office/drawing/2014/main" id="{B2F6F71D-19B6-4DAE-98EE-173F74D4502B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3954;p88">
              <a:extLst>
                <a:ext uri="{FF2B5EF4-FFF2-40B4-BE49-F238E27FC236}">
                  <a16:creationId xmlns:a16="http://schemas.microsoft.com/office/drawing/2014/main" id="{23005E3B-2105-DC32-D76A-0BE823B37082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3955;p88">
              <a:extLst>
                <a:ext uri="{FF2B5EF4-FFF2-40B4-BE49-F238E27FC236}">
                  <a16:creationId xmlns:a16="http://schemas.microsoft.com/office/drawing/2014/main" id="{47A57563-7ACB-A5A6-00E8-C69F23360BF6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3956;p88">
              <a:extLst>
                <a:ext uri="{FF2B5EF4-FFF2-40B4-BE49-F238E27FC236}">
                  <a16:creationId xmlns:a16="http://schemas.microsoft.com/office/drawing/2014/main" id="{FAC969B7-9757-9080-CBF8-B1A32E02A5D8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3957;p88">
              <a:extLst>
                <a:ext uri="{FF2B5EF4-FFF2-40B4-BE49-F238E27FC236}">
                  <a16:creationId xmlns:a16="http://schemas.microsoft.com/office/drawing/2014/main" id="{BF487CEB-E00C-9477-462F-568DDEEE6417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3958;p88">
              <a:extLst>
                <a:ext uri="{FF2B5EF4-FFF2-40B4-BE49-F238E27FC236}">
                  <a16:creationId xmlns:a16="http://schemas.microsoft.com/office/drawing/2014/main" id="{EC0EFE7A-D516-F3C0-497C-E2FA45E6B20C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3959;p88">
              <a:extLst>
                <a:ext uri="{FF2B5EF4-FFF2-40B4-BE49-F238E27FC236}">
                  <a16:creationId xmlns:a16="http://schemas.microsoft.com/office/drawing/2014/main" id="{96BF9171-6E7A-D4BF-3D7D-F55750A41270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3960;p88">
              <a:extLst>
                <a:ext uri="{FF2B5EF4-FFF2-40B4-BE49-F238E27FC236}">
                  <a16:creationId xmlns:a16="http://schemas.microsoft.com/office/drawing/2014/main" id="{A4EE52F9-DC66-7375-819C-089CF77B1386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3961;p88">
              <a:extLst>
                <a:ext uri="{FF2B5EF4-FFF2-40B4-BE49-F238E27FC236}">
                  <a16:creationId xmlns:a16="http://schemas.microsoft.com/office/drawing/2014/main" id="{EF23019C-975B-4874-4EFC-ACF42D76F24E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3962;p88">
              <a:extLst>
                <a:ext uri="{FF2B5EF4-FFF2-40B4-BE49-F238E27FC236}">
                  <a16:creationId xmlns:a16="http://schemas.microsoft.com/office/drawing/2014/main" id="{4E871E36-9000-CBB2-7B69-7744181392ED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3963;p88">
              <a:extLst>
                <a:ext uri="{FF2B5EF4-FFF2-40B4-BE49-F238E27FC236}">
                  <a16:creationId xmlns:a16="http://schemas.microsoft.com/office/drawing/2014/main" id="{FECCDF11-ED0A-E95B-E6C9-0AC146551564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3964;p88">
              <a:extLst>
                <a:ext uri="{FF2B5EF4-FFF2-40B4-BE49-F238E27FC236}">
                  <a16:creationId xmlns:a16="http://schemas.microsoft.com/office/drawing/2014/main" id="{84B3C091-2971-ADD3-8AB3-9513778C1993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3965;p88">
              <a:extLst>
                <a:ext uri="{FF2B5EF4-FFF2-40B4-BE49-F238E27FC236}">
                  <a16:creationId xmlns:a16="http://schemas.microsoft.com/office/drawing/2014/main" id="{B039A421-173A-01AD-32E2-92542E57713E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3966;p88">
              <a:extLst>
                <a:ext uri="{FF2B5EF4-FFF2-40B4-BE49-F238E27FC236}">
                  <a16:creationId xmlns:a16="http://schemas.microsoft.com/office/drawing/2014/main" id="{848F92F7-A74F-C075-5AC3-E82403C1B830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3967;p88">
              <a:extLst>
                <a:ext uri="{FF2B5EF4-FFF2-40B4-BE49-F238E27FC236}">
                  <a16:creationId xmlns:a16="http://schemas.microsoft.com/office/drawing/2014/main" id="{B8B72583-819E-27DF-A9B2-3DF40B869964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3968;p88">
              <a:extLst>
                <a:ext uri="{FF2B5EF4-FFF2-40B4-BE49-F238E27FC236}">
                  <a16:creationId xmlns:a16="http://schemas.microsoft.com/office/drawing/2014/main" id="{51323AC5-7468-74B4-4C0C-16E8D44A339E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3969;p88">
              <a:extLst>
                <a:ext uri="{FF2B5EF4-FFF2-40B4-BE49-F238E27FC236}">
                  <a16:creationId xmlns:a16="http://schemas.microsoft.com/office/drawing/2014/main" id="{66467DB5-B963-0047-F41A-C3E658C94A06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3970;p88">
              <a:extLst>
                <a:ext uri="{FF2B5EF4-FFF2-40B4-BE49-F238E27FC236}">
                  <a16:creationId xmlns:a16="http://schemas.microsoft.com/office/drawing/2014/main" id="{84DEE4E4-DA19-32CB-0EA5-4A4A437874A5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3971;p88">
              <a:extLst>
                <a:ext uri="{FF2B5EF4-FFF2-40B4-BE49-F238E27FC236}">
                  <a16:creationId xmlns:a16="http://schemas.microsoft.com/office/drawing/2014/main" id="{30048871-90B8-32B6-F8A9-244DC0A1BC6F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3972;p88">
              <a:extLst>
                <a:ext uri="{FF2B5EF4-FFF2-40B4-BE49-F238E27FC236}">
                  <a16:creationId xmlns:a16="http://schemas.microsoft.com/office/drawing/2014/main" id="{EE1526C6-059F-57BE-F5FA-43B0C457E112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3973;p88">
              <a:extLst>
                <a:ext uri="{FF2B5EF4-FFF2-40B4-BE49-F238E27FC236}">
                  <a16:creationId xmlns:a16="http://schemas.microsoft.com/office/drawing/2014/main" id="{B5587420-FA5B-6EA4-FF5C-C54C6D65C5FA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3974;p88">
              <a:extLst>
                <a:ext uri="{FF2B5EF4-FFF2-40B4-BE49-F238E27FC236}">
                  <a16:creationId xmlns:a16="http://schemas.microsoft.com/office/drawing/2014/main" id="{964C49B5-B6F4-0281-E1E7-60141C4293C8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3975;p88">
              <a:extLst>
                <a:ext uri="{FF2B5EF4-FFF2-40B4-BE49-F238E27FC236}">
                  <a16:creationId xmlns:a16="http://schemas.microsoft.com/office/drawing/2014/main" id="{90D53A5D-894C-2397-6A93-854464881B77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3976;p88">
              <a:extLst>
                <a:ext uri="{FF2B5EF4-FFF2-40B4-BE49-F238E27FC236}">
                  <a16:creationId xmlns:a16="http://schemas.microsoft.com/office/drawing/2014/main" id="{B1F05DFA-E377-6871-0CEE-914280472E4F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3977;p88">
              <a:extLst>
                <a:ext uri="{FF2B5EF4-FFF2-40B4-BE49-F238E27FC236}">
                  <a16:creationId xmlns:a16="http://schemas.microsoft.com/office/drawing/2014/main" id="{FC5FF2CD-DA48-8923-731D-6043DB3B9CB2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3978;p88">
              <a:extLst>
                <a:ext uri="{FF2B5EF4-FFF2-40B4-BE49-F238E27FC236}">
                  <a16:creationId xmlns:a16="http://schemas.microsoft.com/office/drawing/2014/main" id="{B1928833-3B72-CE3E-B3FC-B190A3DAB5A0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3979;p88">
              <a:extLst>
                <a:ext uri="{FF2B5EF4-FFF2-40B4-BE49-F238E27FC236}">
                  <a16:creationId xmlns:a16="http://schemas.microsoft.com/office/drawing/2014/main" id="{81BAE8C1-1C84-0B02-596C-E956EFE59012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3980;p88">
              <a:extLst>
                <a:ext uri="{FF2B5EF4-FFF2-40B4-BE49-F238E27FC236}">
                  <a16:creationId xmlns:a16="http://schemas.microsoft.com/office/drawing/2014/main" id="{6CE2B5B3-E6DE-E7F0-E519-9CAD8C966825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3981;p88">
              <a:extLst>
                <a:ext uri="{FF2B5EF4-FFF2-40B4-BE49-F238E27FC236}">
                  <a16:creationId xmlns:a16="http://schemas.microsoft.com/office/drawing/2014/main" id="{F1BAE173-BCE6-EB26-5120-D1D1F95EA08A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3982;p88">
              <a:extLst>
                <a:ext uri="{FF2B5EF4-FFF2-40B4-BE49-F238E27FC236}">
                  <a16:creationId xmlns:a16="http://schemas.microsoft.com/office/drawing/2014/main" id="{B6DDD2A4-13CB-B279-9A4C-C2CB022AB121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3983;p88">
              <a:extLst>
                <a:ext uri="{FF2B5EF4-FFF2-40B4-BE49-F238E27FC236}">
                  <a16:creationId xmlns:a16="http://schemas.microsoft.com/office/drawing/2014/main" id="{8D48E07F-926A-CF23-D61B-16BE96DFE3A1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3984;p88">
              <a:extLst>
                <a:ext uri="{FF2B5EF4-FFF2-40B4-BE49-F238E27FC236}">
                  <a16:creationId xmlns:a16="http://schemas.microsoft.com/office/drawing/2014/main" id="{575B84FD-5E6E-E5BD-DFF9-7F19716538CA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3985;p88">
              <a:extLst>
                <a:ext uri="{FF2B5EF4-FFF2-40B4-BE49-F238E27FC236}">
                  <a16:creationId xmlns:a16="http://schemas.microsoft.com/office/drawing/2014/main" id="{A6DC76C8-B263-83B6-B8CC-3BD85B538BE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3986;p88">
              <a:extLst>
                <a:ext uri="{FF2B5EF4-FFF2-40B4-BE49-F238E27FC236}">
                  <a16:creationId xmlns:a16="http://schemas.microsoft.com/office/drawing/2014/main" id="{A903118F-7C3C-A74C-B1B9-3BA8C6BA804B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3987;p88">
              <a:extLst>
                <a:ext uri="{FF2B5EF4-FFF2-40B4-BE49-F238E27FC236}">
                  <a16:creationId xmlns:a16="http://schemas.microsoft.com/office/drawing/2014/main" id="{BFC629F9-BCF7-87EA-C4B0-E255F13C8FE1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3988;p88">
              <a:extLst>
                <a:ext uri="{FF2B5EF4-FFF2-40B4-BE49-F238E27FC236}">
                  <a16:creationId xmlns:a16="http://schemas.microsoft.com/office/drawing/2014/main" id="{35E6431F-1F96-D813-5FF8-4DA911B36AD7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3989;p88">
              <a:extLst>
                <a:ext uri="{FF2B5EF4-FFF2-40B4-BE49-F238E27FC236}">
                  <a16:creationId xmlns:a16="http://schemas.microsoft.com/office/drawing/2014/main" id="{57F673FD-08C4-0770-E3B4-D3FCA889F05C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3990;p88">
              <a:extLst>
                <a:ext uri="{FF2B5EF4-FFF2-40B4-BE49-F238E27FC236}">
                  <a16:creationId xmlns:a16="http://schemas.microsoft.com/office/drawing/2014/main" id="{C9BA6293-C0B8-ACF0-6691-36E922A3A107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3991;p88">
              <a:extLst>
                <a:ext uri="{FF2B5EF4-FFF2-40B4-BE49-F238E27FC236}">
                  <a16:creationId xmlns:a16="http://schemas.microsoft.com/office/drawing/2014/main" id="{541485FF-F750-4B00-65D8-7BC724EF981B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3992;p88">
              <a:extLst>
                <a:ext uri="{FF2B5EF4-FFF2-40B4-BE49-F238E27FC236}">
                  <a16:creationId xmlns:a16="http://schemas.microsoft.com/office/drawing/2014/main" id="{69616A6E-36FA-A4CB-15B5-94A2E14EAA94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3993;p88">
              <a:extLst>
                <a:ext uri="{FF2B5EF4-FFF2-40B4-BE49-F238E27FC236}">
                  <a16:creationId xmlns:a16="http://schemas.microsoft.com/office/drawing/2014/main" id="{40D29DB5-6899-A960-A0E7-6A89110C7A61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3994;p88">
              <a:extLst>
                <a:ext uri="{FF2B5EF4-FFF2-40B4-BE49-F238E27FC236}">
                  <a16:creationId xmlns:a16="http://schemas.microsoft.com/office/drawing/2014/main" id="{5501BAB0-0DEC-DE18-3261-9C035ECEA25A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3995;p88">
              <a:extLst>
                <a:ext uri="{FF2B5EF4-FFF2-40B4-BE49-F238E27FC236}">
                  <a16:creationId xmlns:a16="http://schemas.microsoft.com/office/drawing/2014/main" id="{52E3C722-5A1E-A0AD-29B1-F3BFFB5DC596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3996;p88">
              <a:extLst>
                <a:ext uri="{FF2B5EF4-FFF2-40B4-BE49-F238E27FC236}">
                  <a16:creationId xmlns:a16="http://schemas.microsoft.com/office/drawing/2014/main" id="{77E4D8BF-4153-2F5C-6D06-A419B00B27DD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3997;p88">
              <a:extLst>
                <a:ext uri="{FF2B5EF4-FFF2-40B4-BE49-F238E27FC236}">
                  <a16:creationId xmlns:a16="http://schemas.microsoft.com/office/drawing/2014/main" id="{6240A9E2-40C3-8841-6F69-DD5D6983986A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3998;p88">
              <a:extLst>
                <a:ext uri="{FF2B5EF4-FFF2-40B4-BE49-F238E27FC236}">
                  <a16:creationId xmlns:a16="http://schemas.microsoft.com/office/drawing/2014/main" id="{7D9844EB-A28C-AB46-3C94-FFD95385F36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3999;p88">
              <a:extLst>
                <a:ext uri="{FF2B5EF4-FFF2-40B4-BE49-F238E27FC236}">
                  <a16:creationId xmlns:a16="http://schemas.microsoft.com/office/drawing/2014/main" id="{C147E5A9-A4FA-BAE4-4F98-8BD82999FC83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4000;p88">
              <a:extLst>
                <a:ext uri="{FF2B5EF4-FFF2-40B4-BE49-F238E27FC236}">
                  <a16:creationId xmlns:a16="http://schemas.microsoft.com/office/drawing/2014/main" id="{1C54864F-FE1A-54E0-D34C-01F6FC5D2C5A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4001;p88">
              <a:extLst>
                <a:ext uri="{FF2B5EF4-FFF2-40B4-BE49-F238E27FC236}">
                  <a16:creationId xmlns:a16="http://schemas.microsoft.com/office/drawing/2014/main" id="{99D50A45-56C2-0DFB-2159-CB9C63F2739E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4002;p88">
              <a:extLst>
                <a:ext uri="{FF2B5EF4-FFF2-40B4-BE49-F238E27FC236}">
                  <a16:creationId xmlns:a16="http://schemas.microsoft.com/office/drawing/2014/main" id="{10C6C290-1627-245A-2295-1323C3D8A412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4003;p88">
              <a:extLst>
                <a:ext uri="{FF2B5EF4-FFF2-40B4-BE49-F238E27FC236}">
                  <a16:creationId xmlns:a16="http://schemas.microsoft.com/office/drawing/2014/main" id="{58461626-4E49-9C2A-CC5C-28AC3B24834F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4004;p88">
              <a:extLst>
                <a:ext uri="{FF2B5EF4-FFF2-40B4-BE49-F238E27FC236}">
                  <a16:creationId xmlns:a16="http://schemas.microsoft.com/office/drawing/2014/main" id="{0EB0D241-FDE3-81BF-517D-BD807551A0B3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4005;p88">
              <a:extLst>
                <a:ext uri="{FF2B5EF4-FFF2-40B4-BE49-F238E27FC236}">
                  <a16:creationId xmlns:a16="http://schemas.microsoft.com/office/drawing/2014/main" id="{98520973-161F-EE91-390F-91D2A5AF4890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4006;p88">
              <a:extLst>
                <a:ext uri="{FF2B5EF4-FFF2-40B4-BE49-F238E27FC236}">
                  <a16:creationId xmlns:a16="http://schemas.microsoft.com/office/drawing/2014/main" id="{0461BFA2-2A11-DFC2-450F-4D36512FDC03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4007;p88">
              <a:extLst>
                <a:ext uri="{FF2B5EF4-FFF2-40B4-BE49-F238E27FC236}">
                  <a16:creationId xmlns:a16="http://schemas.microsoft.com/office/drawing/2014/main" id="{B6B95E9C-C56A-3582-4B3D-B5469F64FB58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4008;p88">
              <a:extLst>
                <a:ext uri="{FF2B5EF4-FFF2-40B4-BE49-F238E27FC236}">
                  <a16:creationId xmlns:a16="http://schemas.microsoft.com/office/drawing/2014/main" id="{924702D6-AE7B-5780-7666-7058B3FC212E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4009;p88">
              <a:extLst>
                <a:ext uri="{FF2B5EF4-FFF2-40B4-BE49-F238E27FC236}">
                  <a16:creationId xmlns:a16="http://schemas.microsoft.com/office/drawing/2014/main" id="{11D73F06-4238-3391-580E-05690BB9C279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4010;p88">
              <a:extLst>
                <a:ext uri="{FF2B5EF4-FFF2-40B4-BE49-F238E27FC236}">
                  <a16:creationId xmlns:a16="http://schemas.microsoft.com/office/drawing/2014/main" id="{8254B633-E459-9F40-2567-BC96BC3A57B9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4011;p88">
              <a:extLst>
                <a:ext uri="{FF2B5EF4-FFF2-40B4-BE49-F238E27FC236}">
                  <a16:creationId xmlns:a16="http://schemas.microsoft.com/office/drawing/2014/main" id="{C5366024-A901-594A-0FE5-F53E9628EC7D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4012;p88">
              <a:extLst>
                <a:ext uri="{FF2B5EF4-FFF2-40B4-BE49-F238E27FC236}">
                  <a16:creationId xmlns:a16="http://schemas.microsoft.com/office/drawing/2014/main" id="{046FF60A-ADD0-E4CA-6731-16421FC79009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4013;p88">
              <a:extLst>
                <a:ext uri="{FF2B5EF4-FFF2-40B4-BE49-F238E27FC236}">
                  <a16:creationId xmlns:a16="http://schemas.microsoft.com/office/drawing/2014/main" id="{DD79C25A-D7F5-52D9-FE38-D822353C3FB6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4014;p88">
              <a:extLst>
                <a:ext uri="{FF2B5EF4-FFF2-40B4-BE49-F238E27FC236}">
                  <a16:creationId xmlns:a16="http://schemas.microsoft.com/office/drawing/2014/main" id="{B7D75EC1-D2BB-9A5A-12C7-FB309DC07253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4015;p88">
              <a:extLst>
                <a:ext uri="{FF2B5EF4-FFF2-40B4-BE49-F238E27FC236}">
                  <a16:creationId xmlns:a16="http://schemas.microsoft.com/office/drawing/2014/main" id="{7E536CBC-BB83-AB5B-75CD-27AE5A4AA0E4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4016;p88">
              <a:extLst>
                <a:ext uri="{FF2B5EF4-FFF2-40B4-BE49-F238E27FC236}">
                  <a16:creationId xmlns:a16="http://schemas.microsoft.com/office/drawing/2014/main" id="{FF412501-C280-909E-328C-3D87C983AA9F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4017;p88">
              <a:extLst>
                <a:ext uri="{FF2B5EF4-FFF2-40B4-BE49-F238E27FC236}">
                  <a16:creationId xmlns:a16="http://schemas.microsoft.com/office/drawing/2014/main" id="{1FA7B842-83DB-169A-43F8-DC835E39432B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4018;p88">
              <a:extLst>
                <a:ext uri="{FF2B5EF4-FFF2-40B4-BE49-F238E27FC236}">
                  <a16:creationId xmlns:a16="http://schemas.microsoft.com/office/drawing/2014/main" id="{D828AA25-F2BB-2D64-8B49-935F90E71D2A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4019;p88">
              <a:extLst>
                <a:ext uri="{FF2B5EF4-FFF2-40B4-BE49-F238E27FC236}">
                  <a16:creationId xmlns:a16="http://schemas.microsoft.com/office/drawing/2014/main" id="{0203562D-158D-193D-9665-8698FB401639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4020;p88">
              <a:extLst>
                <a:ext uri="{FF2B5EF4-FFF2-40B4-BE49-F238E27FC236}">
                  <a16:creationId xmlns:a16="http://schemas.microsoft.com/office/drawing/2014/main" id="{4789BC1C-CE8E-E42D-D9EC-B661FC3E8D7A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4021;p88">
              <a:extLst>
                <a:ext uri="{FF2B5EF4-FFF2-40B4-BE49-F238E27FC236}">
                  <a16:creationId xmlns:a16="http://schemas.microsoft.com/office/drawing/2014/main" id="{3ACFAC5E-3579-AF72-BCD1-AEF712E80B6F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4022;p88">
              <a:extLst>
                <a:ext uri="{FF2B5EF4-FFF2-40B4-BE49-F238E27FC236}">
                  <a16:creationId xmlns:a16="http://schemas.microsoft.com/office/drawing/2014/main" id="{2DEB5980-0B8E-5945-11CA-5DE4C51DF59D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4023;p88">
              <a:extLst>
                <a:ext uri="{FF2B5EF4-FFF2-40B4-BE49-F238E27FC236}">
                  <a16:creationId xmlns:a16="http://schemas.microsoft.com/office/drawing/2014/main" id="{A1120498-DE8D-E435-392C-043223AEF25F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4024;p88">
              <a:extLst>
                <a:ext uri="{FF2B5EF4-FFF2-40B4-BE49-F238E27FC236}">
                  <a16:creationId xmlns:a16="http://schemas.microsoft.com/office/drawing/2014/main" id="{DF39B93C-065D-A85E-395A-11B3B84F13AA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4025;p88">
              <a:extLst>
                <a:ext uri="{FF2B5EF4-FFF2-40B4-BE49-F238E27FC236}">
                  <a16:creationId xmlns:a16="http://schemas.microsoft.com/office/drawing/2014/main" id="{30AE2BC1-7B40-E8DF-D832-AE899ED29DA9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4026;p88">
              <a:extLst>
                <a:ext uri="{FF2B5EF4-FFF2-40B4-BE49-F238E27FC236}">
                  <a16:creationId xmlns:a16="http://schemas.microsoft.com/office/drawing/2014/main" id="{D593777F-EE79-CBA9-453A-2F5FEA4641F2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4027;p88">
              <a:extLst>
                <a:ext uri="{FF2B5EF4-FFF2-40B4-BE49-F238E27FC236}">
                  <a16:creationId xmlns:a16="http://schemas.microsoft.com/office/drawing/2014/main" id="{AE36A825-C70D-D468-54C2-ADE3D9CCB266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4028;p88">
              <a:extLst>
                <a:ext uri="{FF2B5EF4-FFF2-40B4-BE49-F238E27FC236}">
                  <a16:creationId xmlns:a16="http://schemas.microsoft.com/office/drawing/2014/main" id="{AB811D84-2718-7C17-8B08-327CF9312805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4029;p88">
              <a:extLst>
                <a:ext uri="{FF2B5EF4-FFF2-40B4-BE49-F238E27FC236}">
                  <a16:creationId xmlns:a16="http://schemas.microsoft.com/office/drawing/2014/main" id="{7A71FE8E-F85E-03A0-099B-0D9783D849CD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4030;p88">
              <a:extLst>
                <a:ext uri="{FF2B5EF4-FFF2-40B4-BE49-F238E27FC236}">
                  <a16:creationId xmlns:a16="http://schemas.microsoft.com/office/drawing/2014/main" id="{5ED7F200-D0CC-7F6A-2569-7C2B8FA1E8B0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4031;p88">
              <a:extLst>
                <a:ext uri="{FF2B5EF4-FFF2-40B4-BE49-F238E27FC236}">
                  <a16:creationId xmlns:a16="http://schemas.microsoft.com/office/drawing/2014/main" id="{922824F1-C434-8C63-1B9C-86C389FF9B7D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4032;p88">
              <a:extLst>
                <a:ext uri="{FF2B5EF4-FFF2-40B4-BE49-F238E27FC236}">
                  <a16:creationId xmlns:a16="http://schemas.microsoft.com/office/drawing/2014/main" id="{7C842C2C-A11E-E71D-0DF2-2C92381DE0F0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4033;p88">
              <a:extLst>
                <a:ext uri="{FF2B5EF4-FFF2-40B4-BE49-F238E27FC236}">
                  <a16:creationId xmlns:a16="http://schemas.microsoft.com/office/drawing/2014/main" id="{59A61C9F-0498-C9E2-B6A6-E7A9A1585027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4034;p88">
              <a:extLst>
                <a:ext uri="{FF2B5EF4-FFF2-40B4-BE49-F238E27FC236}">
                  <a16:creationId xmlns:a16="http://schemas.microsoft.com/office/drawing/2014/main" id="{AB9B139F-563D-ADA0-4D89-2EC9BCC8447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4035;p88">
              <a:extLst>
                <a:ext uri="{FF2B5EF4-FFF2-40B4-BE49-F238E27FC236}">
                  <a16:creationId xmlns:a16="http://schemas.microsoft.com/office/drawing/2014/main" id="{B56B234B-D1D8-FF2D-1643-2050B53B6DC1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4036;p88">
              <a:extLst>
                <a:ext uri="{FF2B5EF4-FFF2-40B4-BE49-F238E27FC236}">
                  <a16:creationId xmlns:a16="http://schemas.microsoft.com/office/drawing/2014/main" id="{FD1EE4DE-E2B2-1CC8-D06B-8474FB3144C3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4037;p88">
              <a:extLst>
                <a:ext uri="{FF2B5EF4-FFF2-40B4-BE49-F238E27FC236}">
                  <a16:creationId xmlns:a16="http://schemas.microsoft.com/office/drawing/2014/main" id="{05DA9B33-E519-18A3-352F-05C892D009D5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4038;p88">
              <a:extLst>
                <a:ext uri="{FF2B5EF4-FFF2-40B4-BE49-F238E27FC236}">
                  <a16:creationId xmlns:a16="http://schemas.microsoft.com/office/drawing/2014/main" id="{18ABE42D-E859-E9C6-04FB-3B0C775746C5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4039;p88">
              <a:extLst>
                <a:ext uri="{FF2B5EF4-FFF2-40B4-BE49-F238E27FC236}">
                  <a16:creationId xmlns:a16="http://schemas.microsoft.com/office/drawing/2014/main" id="{794A1806-692D-069C-7457-0BE9F03C84AE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4040;p88">
              <a:extLst>
                <a:ext uri="{FF2B5EF4-FFF2-40B4-BE49-F238E27FC236}">
                  <a16:creationId xmlns:a16="http://schemas.microsoft.com/office/drawing/2014/main" id="{506E44A5-F476-0E37-5F2C-DD4602F407DE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4041;p88">
              <a:extLst>
                <a:ext uri="{FF2B5EF4-FFF2-40B4-BE49-F238E27FC236}">
                  <a16:creationId xmlns:a16="http://schemas.microsoft.com/office/drawing/2014/main" id="{71109D97-F4C6-1450-0807-3C8492761C25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4042;p88">
              <a:extLst>
                <a:ext uri="{FF2B5EF4-FFF2-40B4-BE49-F238E27FC236}">
                  <a16:creationId xmlns:a16="http://schemas.microsoft.com/office/drawing/2014/main" id="{A3E77D8D-8DA0-2BE2-500F-375575D92600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4043;p88">
              <a:extLst>
                <a:ext uri="{FF2B5EF4-FFF2-40B4-BE49-F238E27FC236}">
                  <a16:creationId xmlns:a16="http://schemas.microsoft.com/office/drawing/2014/main" id="{8E565B56-387B-0035-5448-E11EA170DDCA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4044;p88">
              <a:extLst>
                <a:ext uri="{FF2B5EF4-FFF2-40B4-BE49-F238E27FC236}">
                  <a16:creationId xmlns:a16="http://schemas.microsoft.com/office/drawing/2014/main" id="{C1B99D64-4D8B-9174-FCFC-E7116BB83AD9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4045;p88">
              <a:extLst>
                <a:ext uri="{FF2B5EF4-FFF2-40B4-BE49-F238E27FC236}">
                  <a16:creationId xmlns:a16="http://schemas.microsoft.com/office/drawing/2014/main" id="{AB8A97DD-6902-3FD8-6607-35E4FD23DC45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4046;p88">
              <a:extLst>
                <a:ext uri="{FF2B5EF4-FFF2-40B4-BE49-F238E27FC236}">
                  <a16:creationId xmlns:a16="http://schemas.microsoft.com/office/drawing/2014/main" id="{D1E04E40-BAC2-ADB0-0DA6-145C650F0B25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4047;p88">
              <a:extLst>
                <a:ext uri="{FF2B5EF4-FFF2-40B4-BE49-F238E27FC236}">
                  <a16:creationId xmlns:a16="http://schemas.microsoft.com/office/drawing/2014/main" id="{80B18081-190E-24E4-6A89-CE5F14E0472D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4048;p88">
              <a:extLst>
                <a:ext uri="{FF2B5EF4-FFF2-40B4-BE49-F238E27FC236}">
                  <a16:creationId xmlns:a16="http://schemas.microsoft.com/office/drawing/2014/main" id="{89FEAA69-1CE2-4637-146B-B1D03490F9A4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4049;p88">
              <a:extLst>
                <a:ext uri="{FF2B5EF4-FFF2-40B4-BE49-F238E27FC236}">
                  <a16:creationId xmlns:a16="http://schemas.microsoft.com/office/drawing/2014/main" id="{D74ED62C-9122-171F-F95E-59C11E97D0B7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4050;p88">
              <a:extLst>
                <a:ext uri="{FF2B5EF4-FFF2-40B4-BE49-F238E27FC236}">
                  <a16:creationId xmlns:a16="http://schemas.microsoft.com/office/drawing/2014/main" id="{958EFCEC-5B1E-4703-96CE-DFA90F339629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4051;p88">
              <a:extLst>
                <a:ext uri="{FF2B5EF4-FFF2-40B4-BE49-F238E27FC236}">
                  <a16:creationId xmlns:a16="http://schemas.microsoft.com/office/drawing/2014/main" id="{60396206-4F69-C7DE-D244-5ABD740FAEA5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4052;p88">
              <a:extLst>
                <a:ext uri="{FF2B5EF4-FFF2-40B4-BE49-F238E27FC236}">
                  <a16:creationId xmlns:a16="http://schemas.microsoft.com/office/drawing/2014/main" id="{8C06D444-2538-4C18-7891-58C997BBECFB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4053;p88">
              <a:extLst>
                <a:ext uri="{FF2B5EF4-FFF2-40B4-BE49-F238E27FC236}">
                  <a16:creationId xmlns:a16="http://schemas.microsoft.com/office/drawing/2014/main" id="{8F8B4B3D-998B-D9BC-8A44-4E46B5E8A916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4054;p88">
              <a:extLst>
                <a:ext uri="{FF2B5EF4-FFF2-40B4-BE49-F238E27FC236}">
                  <a16:creationId xmlns:a16="http://schemas.microsoft.com/office/drawing/2014/main" id="{24712716-F8A2-FFD7-C2D9-5DB655E3C7CD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4055;p88">
              <a:extLst>
                <a:ext uri="{FF2B5EF4-FFF2-40B4-BE49-F238E27FC236}">
                  <a16:creationId xmlns:a16="http://schemas.microsoft.com/office/drawing/2014/main" id="{4535E633-C438-1312-C8E7-B98891E1F69D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4056;p88">
              <a:extLst>
                <a:ext uri="{FF2B5EF4-FFF2-40B4-BE49-F238E27FC236}">
                  <a16:creationId xmlns:a16="http://schemas.microsoft.com/office/drawing/2014/main" id="{87C43164-A425-6ECF-EF1D-9B1BB67E5942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4057;p88">
              <a:extLst>
                <a:ext uri="{FF2B5EF4-FFF2-40B4-BE49-F238E27FC236}">
                  <a16:creationId xmlns:a16="http://schemas.microsoft.com/office/drawing/2014/main" id="{DEF38BE5-9E40-CD27-5821-0D9F0102C46F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4058;p88">
              <a:extLst>
                <a:ext uri="{FF2B5EF4-FFF2-40B4-BE49-F238E27FC236}">
                  <a16:creationId xmlns:a16="http://schemas.microsoft.com/office/drawing/2014/main" id="{CA1E12E6-44EA-414A-EC18-D0041A767878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4059;p88">
              <a:extLst>
                <a:ext uri="{FF2B5EF4-FFF2-40B4-BE49-F238E27FC236}">
                  <a16:creationId xmlns:a16="http://schemas.microsoft.com/office/drawing/2014/main" id="{BFCFEF55-227B-95F4-15B1-CD7A43F73756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4060;p88">
              <a:extLst>
                <a:ext uri="{FF2B5EF4-FFF2-40B4-BE49-F238E27FC236}">
                  <a16:creationId xmlns:a16="http://schemas.microsoft.com/office/drawing/2014/main" id="{65C2908D-B162-FDC9-3508-890930FD1F45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4061;p88">
              <a:extLst>
                <a:ext uri="{FF2B5EF4-FFF2-40B4-BE49-F238E27FC236}">
                  <a16:creationId xmlns:a16="http://schemas.microsoft.com/office/drawing/2014/main" id="{9D81A112-64D5-6AE2-DD1E-A93573D6581D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4062;p88">
              <a:extLst>
                <a:ext uri="{FF2B5EF4-FFF2-40B4-BE49-F238E27FC236}">
                  <a16:creationId xmlns:a16="http://schemas.microsoft.com/office/drawing/2014/main" id="{1E4D8C8C-F399-2D8A-E865-2DC6977A8908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4063;p88">
              <a:extLst>
                <a:ext uri="{FF2B5EF4-FFF2-40B4-BE49-F238E27FC236}">
                  <a16:creationId xmlns:a16="http://schemas.microsoft.com/office/drawing/2014/main" id="{35EDE2FF-4421-2C01-18AA-46416F83C88B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4064;p88">
              <a:extLst>
                <a:ext uri="{FF2B5EF4-FFF2-40B4-BE49-F238E27FC236}">
                  <a16:creationId xmlns:a16="http://schemas.microsoft.com/office/drawing/2014/main" id="{3522B877-3FDE-8CC7-57B3-094909AD471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0" name="Google Shape;28457;p152">
            <a:extLst>
              <a:ext uri="{FF2B5EF4-FFF2-40B4-BE49-F238E27FC236}">
                <a16:creationId xmlns:a16="http://schemas.microsoft.com/office/drawing/2014/main" id="{1055A01F-76C9-E30A-910F-6BDF2B0F7380}"/>
              </a:ext>
            </a:extLst>
          </p:cNvPr>
          <p:cNvSpPr/>
          <p:nvPr/>
        </p:nvSpPr>
        <p:spPr>
          <a:xfrm>
            <a:off x="6998396" y="2195721"/>
            <a:ext cx="473465" cy="469461"/>
          </a:xfrm>
          <a:custGeom>
            <a:avLst/>
            <a:gdLst/>
            <a:ahLst/>
            <a:cxnLst/>
            <a:rect l="l" t="t" r="r" b="b"/>
            <a:pathLst>
              <a:path w="14661" h="14537" extrusionOk="0">
                <a:moveTo>
                  <a:pt x="7037" y="2439"/>
                </a:moveTo>
                <a:lnTo>
                  <a:pt x="7037" y="3581"/>
                </a:lnTo>
                <a:cubicBezTo>
                  <a:pt x="5216" y="3735"/>
                  <a:pt x="3797" y="5185"/>
                  <a:pt x="3642" y="6975"/>
                </a:cubicBezTo>
                <a:lnTo>
                  <a:pt x="2501" y="6975"/>
                </a:lnTo>
                <a:cubicBezTo>
                  <a:pt x="2655" y="4537"/>
                  <a:pt x="4599" y="2593"/>
                  <a:pt x="7037" y="2439"/>
                </a:cubicBezTo>
                <a:close/>
                <a:moveTo>
                  <a:pt x="7624" y="2439"/>
                </a:moveTo>
                <a:cubicBezTo>
                  <a:pt x="10062" y="2593"/>
                  <a:pt x="12006" y="4537"/>
                  <a:pt x="12129" y="6975"/>
                </a:cubicBezTo>
                <a:lnTo>
                  <a:pt x="11018" y="6975"/>
                </a:lnTo>
                <a:cubicBezTo>
                  <a:pt x="10864" y="5185"/>
                  <a:pt x="9414" y="3735"/>
                  <a:pt x="7624" y="3581"/>
                </a:cubicBezTo>
                <a:lnTo>
                  <a:pt x="7624" y="2439"/>
                </a:lnTo>
                <a:close/>
                <a:moveTo>
                  <a:pt x="7315" y="4136"/>
                </a:moveTo>
                <a:cubicBezTo>
                  <a:pt x="10247" y="4136"/>
                  <a:pt x="11574" y="7809"/>
                  <a:pt x="9321" y="9691"/>
                </a:cubicBezTo>
                <a:cubicBezTo>
                  <a:pt x="9228" y="8457"/>
                  <a:pt x="8279" y="7839"/>
                  <a:pt x="7330" y="7839"/>
                </a:cubicBezTo>
                <a:cubicBezTo>
                  <a:pt x="6381" y="7839"/>
                  <a:pt x="5432" y="8457"/>
                  <a:pt x="5340" y="9691"/>
                </a:cubicBezTo>
                <a:cubicBezTo>
                  <a:pt x="3087" y="7809"/>
                  <a:pt x="4414" y="4136"/>
                  <a:pt x="7315" y="4136"/>
                </a:cubicBezTo>
                <a:close/>
                <a:moveTo>
                  <a:pt x="7315" y="8403"/>
                </a:moveTo>
                <a:cubicBezTo>
                  <a:pt x="8025" y="8403"/>
                  <a:pt x="8735" y="8873"/>
                  <a:pt x="8735" y="9815"/>
                </a:cubicBezTo>
                <a:lnTo>
                  <a:pt x="8735" y="10062"/>
                </a:lnTo>
                <a:cubicBezTo>
                  <a:pt x="8303" y="10278"/>
                  <a:pt x="7816" y="10386"/>
                  <a:pt x="7327" y="10386"/>
                </a:cubicBezTo>
                <a:cubicBezTo>
                  <a:pt x="6837" y="10386"/>
                  <a:pt x="6343" y="10278"/>
                  <a:pt x="5895" y="10062"/>
                </a:cubicBezTo>
                <a:lnTo>
                  <a:pt x="5895" y="9815"/>
                </a:lnTo>
                <a:cubicBezTo>
                  <a:pt x="5895" y="8873"/>
                  <a:pt x="6605" y="8403"/>
                  <a:pt x="7315" y="8403"/>
                </a:cubicBezTo>
                <a:close/>
                <a:moveTo>
                  <a:pt x="3673" y="7562"/>
                </a:moveTo>
                <a:cubicBezTo>
                  <a:pt x="3797" y="9352"/>
                  <a:pt x="5247" y="10802"/>
                  <a:pt x="7068" y="10957"/>
                </a:cubicBezTo>
                <a:lnTo>
                  <a:pt x="7068" y="12068"/>
                </a:lnTo>
                <a:cubicBezTo>
                  <a:pt x="4630" y="11944"/>
                  <a:pt x="2686" y="10000"/>
                  <a:pt x="2531" y="7562"/>
                </a:cubicBezTo>
                <a:close/>
                <a:moveTo>
                  <a:pt x="7330" y="1"/>
                </a:moveTo>
                <a:cubicBezTo>
                  <a:pt x="7184" y="1"/>
                  <a:pt x="7037" y="93"/>
                  <a:pt x="7037" y="278"/>
                </a:cubicBezTo>
                <a:lnTo>
                  <a:pt x="7037" y="1883"/>
                </a:lnTo>
                <a:cubicBezTo>
                  <a:pt x="4291" y="2037"/>
                  <a:pt x="2099" y="4229"/>
                  <a:pt x="1945" y="6975"/>
                </a:cubicBezTo>
                <a:lnTo>
                  <a:pt x="340" y="6975"/>
                </a:lnTo>
                <a:cubicBezTo>
                  <a:pt x="1" y="7037"/>
                  <a:pt x="1" y="7500"/>
                  <a:pt x="340" y="7562"/>
                </a:cubicBezTo>
                <a:lnTo>
                  <a:pt x="1945" y="7562"/>
                </a:lnTo>
                <a:cubicBezTo>
                  <a:pt x="2099" y="10308"/>
                  <a:pt x="4291" y="12500"/>
                  <a:pt x="7037" y="12654"/>
                </a:cubicBezTo>
                <a:lnTo>
                  <a:pt x="7037" y="14259"/>
                </a:lnTo>
                <a:cubicBezTo>
                  <a:pt x="7037" y="14444"/>
                  <a:pt x="7184" y="14536"/>
                  <a:pt x="7330" y="14536"/>
                </a:cubicBezTo>
                <a:cubicBezTo>
                  <a:pt x="7477" y="14536"/>
                  <a:pt x="7624" y="14444"/>
                  <a:pt x="7624" y="14259"/>
                </a:cubicBezTo>
                <a:lnTo>
                  <a:pt x="7624" y="12654"/>
                </a:lnTo>
                <a:cubicBezTo>
                  <a:pt x="8611" y="12592"/>
                  <a:pt x="9599" y="12253"/>
                  <a:pt x="10432" y="11666"/>
                </a:cubicBezTo>
                <a:cubicBezTo>
                  <a:pt x="10555" y="11574"/>
                  <a:pt x="10586" y="11419"/>
                  <a:pt x="10494" y="11296"/>
                </a:cubicBezTo>
                <a:cubicBezTo>
                  <a:pt x="10438" y="11221"/>
                  <a:pt x="10359" y="11180"/>
                  <a:pt x="10278" y="11180"/>
                </a:cubicBezTo>
                <a:cubicBezTo>
                  <a:pt x="10226" y="11180"/>
                  <a:pt x="10172" y="11198"/>
                  <a:pt x="10123" y="11234"/>
                </a:cubicBezTo>
                <a:cubicBezTo>
                  <a:pt x="9383" y="11728"/>
                  <a:pt x="8519" y="12037"/>
                  <a:pt x="7624" y="12098"/>
                </a:cubicBezTo>
                <a:lnTo>
                  <a:pt x="7624" y="10957"/>
                </a:lnTo>
                <a:cubicBezTo>
                  <a:pt x="9444" y="10802"/>
                  <a:pt x="10864" y="9383"/>
                  <a:pt x="11018" y="7562"/>
                </a:cubicBezTo>
                <a:lnTo>
                  <a:pt x="12160" y="7562"/>
                </a:lnTo>
                <a:cubicBezTo>
                  <a:pt x="12129" y="8210"/>
                  <a:pt x="11975" y="8827"/>
                  <a:pt x="11666" y="9413"/>
                </a:cubicBezTo>
                <a:cubicBezTo>
                  <a:pt x="11523" y="9639"/>
                  <a:pt x="11733" y="9850"/>
                  <a:pt x="11935" y="9850"/>
                </a:cubicBezTo>
                <a:cubicBezTo>
                  <a:pt x="12038" y="9850"/>
                  <a:pt x="12139" y="9795"/>
                  <a:pt x="12191" y="9660"/>
                </a:cubicBezTo>
                <a:cubicBezTo>
                  <a:pt x="12500" y="9012"/>
                  <a:pt x="12685" y="8302"/>
                  <a:pt x="12716" y="7562"/>
                </a:cubicBezTo>
                <a:lnTo>
                  <a:pt x="14321" y="7562"/>
                </a:lnTo>
                <a:cubicBezTo>
                  <a:pt x="14660" y="7531"/>
                  <a:pt x="14660" y="7037"/>
                  <a:pt x="14321" y="7006"/>
                </a:cubicBezTo>
                <a:lnTo>
                  <a:pt x="14321" y="6975"/>
                </a:lnTo>
                <a:lnTo>
                  <a:pt x="12716" y="6975"/>
                </a:lnTo>
                <a:cubicBezTo>
                  <a:pt x="12561" y="4229"/>
                  <a:pt x="10370" y="2037"/>
                  <a:pt x="7624" y="1883"/>
                </a:cubicBezTo>
                <a:lnTo>
                  <a:pt x="7624" y="278"/>
                </a:lnTo>
                <a:cubicBezTo>
                  <a:pt x="7624" y="93"/>
                  <a:pt x="7477" y="1"/>
                  <a:pt x="7330" y="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1" name="Google Shape;28458;p152">
            <a:extLst>
              <a:ext uri="{FF2B5EF4-FFF2-40B4-BE49-F238E27FC236}">
                <a16:creationId xmlns:a16="http://schemas.microsoft.com/office/drawing/2014/main" id="{C5E00684-9B9B-3B54-4608-17468F1439C9}"/>
              </a:ext>
            </a:extLst>
          </p:cNvPr>
          <p:cNvSpPr/>
          <p:nvPr/>
        </p:nvSpPr>
        <p:spPr>
          <a:xfrm>
            <a:off x="7033274" y="2531613"/>
            <a:ext cx="105376" cy="100726"/>
          </a:xfrm>
          <a:custGeom>
            <a:avLst/>
            <a:gdLst/>
            <a:ahLst/>
            <a:cxnLst/>
            <a:rect l="l" t="t" r="r" b="b"/>
            <a:pathLst>
              <a:path w="3263" h="3119" extrusionOk="0">
                <a:moveTo>
                  <a:pt x="279" y="0"/>
                </a:moveTo>
                <a:cubicBezTo>
                  <a:pt x="124" y="0"/>
                  <a:pt x="1" y="123"/>
                  <a:pt x="1" y="278"/>
                </a:cubicBezTo>
                <a:lnTo>
                  <a:pt x="1" y="2839"/>
                </a:lnTo>
                <a:cubicBezTo>
                  <a:pt x="1" y="2994"/>
                  <a:pt x="124" y="3117"/>
                  <a:pt x="279" y="3117"/>
                </a:cubicBezTo>
                <a:lnTo>
                  <a:pt x="2840" y="3117"/>
                </a:lnTo>
                <a:cubicBezTo>
                  <a:pt x="2850" y="3118"/>
                  <a:pt x="2860" y="3118"/>
                  <a:pt x="2870" y="3118"/>
                </a:cubicBezTo>
                <a:cubicBezTo>
                  <a:pt x="3262" y="3118"/>
                  <a:pt x="3262" y="2530"/>
                  <a:pt x="2870" y="2530"/>
                </a:cubicBezTo>
                <a:cubicBezTo>
                  <a:pt x="2860" y="2530"/>
                  <a:pt x="2850" y="2530"/>
                  <a:pt x="2840" y="2531"/>
                </a:cubicBezTo>
                <a:lnTo>
                  <a:pt x="587" y="2531"/>
                </a:lnTo>
                <a:lnTo>
                  <a:pt x="587" y="278"/>
                </a:lnTo>
                <a:cubicBezTo>
                  <a:pt x="556" y="123"/>
                  <a:pt x="433" y="0"/>
                  <a:pt x="27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2" name="Google Shape;28459;p152">
            <a:extLst>
              <a:ext uri="{FF2B5EF4-FFF2-40B4-BE49-F238E27FC236}">
                <a16:creationId xmlns:a16="http://schemas.microsoft.com/office/drawing/2014/main" id="{C281063B-755A-2C6A-A5D0-7169B4FA0593}"/>
              </a:ext>
            </a:extLst>
          </p:cNvPr>
          <p:cNvSpPr/>
          <p:nvPr/>
        </p:nvSpPr>
        <p:spPr>
          <a:xfrm>
            <a:off x="7336258" y="2530838"/>
            <a:ext cx="100693" cy="101468"/>
          </a:xfrm>
          <a:custGeom>
            <a:avLst/>
            <a:gdLst/>
            <a:ahLst/>
            <a:cxnLst/>
            <a:rect l="l" t="t" r="r" b="b"/>
            <a:pathLst>
              <a:path w="3118" h="3142" extrusionOk="0">
                <a:moveTo>
                  <a:pt x="2825" y="1"/>
                </a:moveTo>
                <a:cubicBezTo>
                  <a:pt x="2678" y="1"/>
                  <a:pt x="2532" y="101"/>
                  <a:pt x="2532" y="302"/>
                </a:cubicBezTo>
                <a:lnTo>
                  <a:pt x="2532" y="2555"/>
                </a:lnTo>
                <a:lnTo>
                  <a:pt x="279" y="2555"/>
                </a:lnTo>
                <a:cubicBezTo>
                  <a:pt x="124" y="2555"/>
                  <a:pt x="1" y="2678"/>
                  <a:pt x="1" y="2863"/>
                </a:cubicBezTo>
                <a:cubicBezTo>
                  <a:pt x="1" y="3018"/>
                  <a:pt x="124" y="3141"/>
                  <a:pt x="279" y="3141"/>
                </a:cubicBezTo>
                <a:lnTo>
                  <a:pt x="2840" y="3141"/>
                </a:lnTo>
                <a:cubicBezTo>
                  <a:pt x="2994" y="3141"/>
                  <a:pt x="3118" y="3018"/>
                  <a:pt x="3118" y="2863"/>
                </a:cubicBezTo>
                <a:lnTo>
                  <a:pt x="3118" y="302"/>
                </a:lnTo>
                <a:cubicBezTo>
                  <a:pt x="3118" y="101"/>
                  <a:pt x="2971" y="1"/>
                  <a:pt x="2825" y="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3" name="Google Shape;28460;p152">
            <a:extLst>
              <a:ext uri="{FF2B5EF4-FFF2-40B4-BE49-F238E27FC236}">
                <a16:creationId xmlns:a16="http://schemas.microsoft.com/office/drawing/2014/main" id="{B5D0F141-B544-4E8A-1768-D1B9D4703120}"/>
              </a:ext>
            </a:extLst>
          </p:cNvPr>
          <p:cNvSpPr/>
          <p:nvPr/>
        </p:nvSpPr>
        <p:spPr>
          <a:xfrm>
            <a:off x="7033274" y="2229468"/>
            <a:ext cx="105376" cy="100823"/>
          </a:xfrm>
          <a:custGeom>
            <a:avLst/>
            <a:gdLst/>
            <a:ahLst/>
            <a:cxnLst/>
            <a:rect l="l" t="t" r="r" b="b"/>
            <a:pathLst>
              <a:path w="3263" h="3122" extrusionOk="0">
                <a:moveTo>
                  <a:pt x="2896" y="1"/>
                </a:moveTo>
                <a:cubicBezTo>
                  <a:pt x="2879" y="1"/>
                  <a:pt x="2860" y="2"/>
                  <a:pt x="2840" y="5"/>
                </a:cubicBezTo>
                <a:lnTo>
                  <a:pt x="279" y="5"/>
                </a:lnTo>
                <a:cubicBezTo>
                  <a:pt x="124" y="5"/>
                  <a:pt x="1" y="128"/>
                  <a:pt x="1" y="283"/>
                </a:cubicBezTo>
                <a:lnTo>
                  <a:pt x="1" y="2844"/>
                </a:lnTo>
                <a:cubicBezTo>
                  <a:pt x="1" y="2998"/>
                  <a:pt x="124" y="3122"/>
                  <a:pt x="279" y="3122"/>
                </a:cubicBezTo>
                <a:cubicBezTo>
                  <a:pt x="433" y="3122"/>
                  <a:pt x="556" y="2998"/>
                  <a:pt x="587" y="2844"/>
                </a:cubicBezTo>
                <a:lnTo>
                  <a:pt x="587" y="560"/>
                </a:lnTo>
                <a:lnTo>
                  <a:pt x="2840" y="560"/>
                </a:lnTo>
                <a:cubicBezTo>
                  <a:pt x="2850" y="561"/>
                  <a:pt x="2860" y="561"/>
                  <a:pt x="2870" y="561"/>
                </a:cubicBezTo>
                <a:cubicBezTo>
                  <a:pt x="3253" y="561"/>
                  <a:pt x="3262" y="1"/>
                  <a:pt x="2896" y="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4" name="Google Shape;28461;p152">
            <a:extLst>
              <a:ext uri="{FF2B5EF4-FFF2-40B4-BE49-F238E27FC236}">
                <a16:creationId xmlns:a16="http://schemas.microsoft.com/office/drawing/2014/main" id="{11F94E3A-323F-EA24-7540-E89172056AF4}"/>
              </a:ext>
            </a:extLst>
          </p:cNvPr>
          <p:cNvSpPr/>
          <p:nvPr/>
        </p:nvSpPr>
        <p:spPr>
          <a:xfrm>
            <a:off x="7331607" y="2228564"/>
            <a:ext cx="105344" cy="101727"/>
          </a:xfrm>
          <a:custGeom>
            <a:avLst/>
            <a:gdLst/>
            <a:ahLst/>
            <a:cxnLst/>
            <a:rect l="l" t="t" r="r" b="b"/>
            <a:pathLst>
              <a:path w="3262" h="3150" extrusionOk="0">
                <a:moveTo>
                  <a:pt x="393" y="1"/>
                </a:moveTo>
                <a:cubicBezTo>
                  <a:pt x="0" y="1"/>
                  <a:pt x="0" y="589"/>
                  <a:pt x="393" y="589"/>
                </a:cubicBezTo>
                <a:cubicBezTo>
                  <a:pt x="403" y="589"/>
                  <a:pt x="413" y="589"/>
                  <a:pt x="423" y="588"/>
                </a:cubicBezTo>
                <a:lnTo>
                  <a:pt x="2676" y="588"/>
                </a:lnTo>
                <a:lnTo>
                  <a:pt x="2676" y="2872"/>
                </a:lnTo>
                <a:cubicBezTo>
                  <a:pt x="2676" y="3026"/>
                  <a:pt x="2799" y="3150"/>
                  <a:pt x="2984" y="3150"/>
                </a:cubicBezTo>
                <a:lnTo>
                  <a:pt x="2984" y="3119"/>
                </a:lnTo>
                <a:cubicBezTo>
                  <a:pt x="3138" y="3119"/>
                  <a:pt x="3262" y="2996"/>
                  <a:pt x="3262" y="2841"/>
                </a:cubicBezTo>
                <a:lnTo>
                  <a:pt x="3262" y="280"/>
                </a:lnTo>
                <a:cubicBezTo>
                  <a:pt x="3262" y="125"/>
                  <a:pt x="3138" y="2"/>
                  <a:pt x="2984" y="2"/>
                </a:cubicBezTo>
                <a:lnTo>
                  <a:pt x="423" y="2"/>
                </a:lnTo>
                <a:cubicBezTo>
                  <a:pt x="413" y="1"/>
                  <a:pt x="403" y="1"/>
                  <a:pt x="393" y="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5" name="Elipse 5184">
            <a:extLst>
              <a:ext uri="{FF2B5EF4-FFF2-40B4-BE49-F238E27FC236}">
                <a16:creationId xmlns:a16="http://schemas.microsoft.com/office/drawing/2014/main" id="{10DCFE45-ED4F-7346-3541-8F8184B5E47A}"/>
              </a:ext>
            </a:extLst>
          </p:cNvPr>
          <p:cNvSpPr/>
          <p:nvPr/>
        </p:nvSpPr>
        <p:spPr>
          <a:xfrm>
            <a:off x="7155034" y="2372164"/>
            <a:ext cx="146171" cy="14617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7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Google Shape;6246;p90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Análise Exploratória</a:t>
            </a:r>
            <a:endParaRPr sz="3600" dirty="0"/>
          </a:p>
        </p:txBody>
      </p:sp>
      <p:sp>
        <p:nvSpPr>
          <p:cNvPr id="6247" name="Google Shape;6247;p90"/>
          <p:cNvSpPr txBox="1">
            <a:spLocks noGrp="1"/>
          </p:cNvSpPr>
          <p:nvPr>
            <p:ph type="subTitle" idx="1"/>
          </p:nvPr>
        </p:nvSpPr>
        <p:spPr>
          <a:xfrm>
            <a:off x="2730251" y="3950125"/>
            <a:ext cx="3858899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BR" dirty="0"/>
              <a:t>Principais características das amostras.</a:t>
            </a:r>
          </a:p>
        </p:txBody>
      </p:sp>
      <p:sp>
        <p:nvSpPr>
          <p:cNvPr id="6248" name="Google Shape;6248;p90"/>
          <p:cNvSpPr txBox="1">
            <a:spLocks noGrp="1"/>
          </p:cNvSpPr>
          <p:nvPr>
            <p:ph type="title" idx="2"/>
          </p:nvPr>
        </p:nvSpPr>
        <p:spPr>
          <a:xfrm>
            <a:off x="3387000" y="1607977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02.</a:t>
            </a:r>
            <a:endParaRPr sz="5400" dirty="0"/>
          </a:p>
        </p:txBody>
      </p:sp>
      <p:sp>
        <p:nvSpPr>
          <p:cNvPr id="6249" name="Google Shape;6249;p90"/>
          <p:cNvSpPr/>
          <p:nvPr/>
        </p:nvSpPr>
        <p:spPr>
          <a:xfrm>
            <a:off x="7994125" y="157325"/>
            <a:ext cx="942000" cy="942000"/>
          </a:xfrm>
          <a:prstGeom prst="star12">
            <a:avLst>
              <a:gd name="adj" fmla="val 37500"/>
            </a:avLst>
          </a:prstGeom>
          <a:solidFill>
            <a:srgbClr val="00FF00"/>
          </a:solidFill>
          <a:ln w="9525" cap="flat" cmpd="sng">
            <a:solidFill>
              <a:srgbClr val="762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XL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250" name="Google Shape;6250;p90"/>
          <p:cNvPicPr preferRelativeResize="0"/>
          <p:nvPr/>
        </p:nvPicPr>
        <p:blipFill rotWithShape="1">
          <a:blip r:embed="rId3">
            <a:alphaModFix/>
          </a:blip>
          <a:srcRect r="31628" b="8256"/>
          <a:stretch/>
        </p:blipFill>
        <p:spPr>
          <a:xfrm>
            <a:off x="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1" name="Google Shape;6251;p90"/>
          <p:cNvPicPr preferRelativeResize="0"/>
          <p:nvPr/>
        </p:nvPicPr>
        <p:blipFill rotWithShape="1">
          <a:blip r:embed="rId3">
            <a:alphaModFix/>
          </a:blip>
          <a:srcRect l="31628" b="8256"/>
          <a:stretch/>
        </p:blipFill>
        <p:spPr>
          <a:xfrm>
            <a:off x="658915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2" name="Google Shape;6252;p90"/>
          <p:cNvPicPr preferRelativeResize="0"/>
          <p:nvPr/>
        </p:nvPicPr>
        <p:blipFill rotWithShape="1">
          <a:blip r:embed="rId4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3" name="Google Shape;6253;p90"/>
          <p:cNvPicPr preferRelativeResize="0"/>
          <p:nvPr/>
        </p:nvPicPr>
        <p:blipFill rotWithShape="1">
          <a:blip r:embed="rId5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4" name="Google Shape;6254;p90"/>
          <p:cNvPicPr preferRelativeResize="0"/>
          <p:nvPr/>
        </p:nvPicPr>
        <p:blipFill rotWithShape="1">
          <a:blip r:embed="rId6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3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3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1049</Words>
  <Application>Microsoft Office PowerPoint</Application>
  <PresentationFormat>Apresentação na tela (16:9)</PresentationFormat>
  <Paragraphs>212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Arial</vt:lpstr>
      <vt:lpstr>Krub</vt:lpstr>
      <vt:lpstr>Open Sans</vt:lpstr>
      <vt:lpstr>Open Sans Light</vt:lpstr>
      <vt:lpstr>Oswald</vt:lpstr>
      <vt:lpstr>Oswald Medium</vt:lpstr>
      <vt:lpstr>Roboto Condensed Light</vt:lpstr>
      <vt:lpstr>Vineyard Company Profile XL by Slidesgo</vt:lpstr>
      <vt:lpstr>Wine Dataset</vt:lpstr>
      <vt:lpstr>Grupo 6</vt:lpstr>
      <vt:lpstr>01.</vt:lpstr>
      <vt:lpstr>01.</vt:lpstr>
      <vt:lpstr>Wine Dataset</vt:lpstr>
      <vt:lpstr>Features</vt:lpstr>
      <vt:lpstr>Features</vt:lpstr>
      <vt:lpstr>Análise Exploratória</vt:lpstr>
      <vt:lpstr>Análise Exploratória</vt:lpstr>
      <vt:lpstr>Análise Exploratória</vt:lpstr>
      <vt:lpstr>Pré-processamento</vt:lpstr>
      <vt:lpstr>Pré-processamento</vt:lpstr>
      <vt:lpstr>Pré-processamento</vt:lpstr>
      <vt:lpstr>Análise Exploratória</vt:lpstr>
      <vt:lpstr>Análise</vt:lpstr>
      <vt:lpstr>Análise: Fenóis Totais </vt:lpstr>
      <vt:lpstr>Análise: Flavonoides  </vt:lpstr>
      <vt:lpstr>Análise: Proantocianidinas  </vt:lpstr>
      <vt:lpstr>Análise: OD280/OD315 de Vinhos Diluídos  </vt:lpstr>
      <vt:lpstr>Análise Exploratória</vt:lpstr>
      <vt:lpstr>Correlações</vt:lpstr>
      <vt:lpstr>Correlações</vt:lpstr>
      <vt:lpstr>Análise Exploratória</vt:lpstr>
      <vt:lpstr>Considerações</vt:lpstr>
      <vt:lpstr>03.</vt:lpstr>
      <vt:lpstr>Modelagem</vt:lpstr>
      <vt:lpstr>Regressão Logística</vt:lpstr>
      <vt:lpstr>Regressão Logística</vt:lpstr>
      <vt:lpstr>Árvore de Decisão</vt:lpstr>
      <vt:lpstr>Árvore de Decisão</vt:lpstr>
      <vt:lpstr>Boosting</vt:lpstr>
      <vt:lpstr>Resultados da comparação dos 3 modelos</vt:lpstr>
      <vt:lpstr>Comparação</vt:lpstr>
      <vt:lpstr>Conclusões</vt:lpstr>
      <vt:lpstr>Conclusões</vt:lpstr>
      <vt:lpstr>Next Steps</vt:lpstr>
      <vt:lpstr>Next Steps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Dataset</dc:title>
  <dc:creator>JaquelineJana</dc:creator>
  <cp:lastModifiedBy>Jaqueline Jana da Silva</cp:lastModifiedBy>
  <cp:revision>57</cp:revision>
  <dcterms:modified xsi:type="dcterms:W3CDTF">2023-05-28T21:03:34Z</dcterms:modified>
</cp:coreProperties>
</file>